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97" r:id="rId2"/>
    <p:sldId id="2588" r:id="rId3"/>
    <p:sldId id="2378" r:id="rId4"/>
    <p:sldId id="2599" r:id="rId5"/>
    <p:sldId id="2593" r:id="rId6"/>
    <p:sldId id="2594" r:id="rId7"/>
    <p:sldId id="2595" r:id="rId8"/>
    <p:sldId id="2596" r:id="rId9"/>
  </p:sldIdLst>
  <p:sldSz cx="12192000" cy="6858000"/>
  <p:notesSz cx="7099300" cy="10234613"/>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9"/>
    <a:srgbClr val="0031A7"/>
    <a:srgbClr val="FFFFFF"/>
    <a:srgbClr val="000000"/>
    <a:srgbClr val="8DC63F"/>
    <a:srgbClr val="0076AF"/>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1F8C6-0568-497D-ADFA-BFFEE40E4A5C}" v="9" dt="2021-11-07T09:37:41.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8" autoAdjust="0"/>
    <p:restoredTop sz="94660"/>
  </p:normalViewPr>
  <p:slideViewPr>
    <p:cSldViewPr snapToGrid="0" showGuides="1">
      <p:cViewPr varScale="1">
        <p:scale>
          <a:sx n="77" d="100"/>
          <a:sy n="77" d="100"/>
        </p:scale>
        <p:origin x="62" y="27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King" userId="acf61c4e9b19540f" providerId="LiveId" clId="{5771F8C6-0568-497D-ADFA-BFFEE40E4A5C}"/>
    <pc:docChg chg="undo custSel addSld delSld modSld">
      <pc:chgData name="Jo King" userId="acf61c4e9b19540f" providerId="LiveId" clId="{5771F8C6-0568-497D-ADFA-BFFEE40E4A5C}" dt="2021-11-07T10:22:38.027" v="407" actId="1076"/>
      <pc:docMkLst>
        <pc:docMk/>
      </pc:docMkLst>
      <pc:sldChg chg="addSp delSp modSp mod">
        <pc:chgData name="Jo King" userId="acf61c4e9b19540f" providerId="LiveId" clId="{5771F8C6-0568-497D-ADFA-BFFEE40E4A5C}" dt="2021-11-07T10:22:38.027" v="407" actId="1076"/>
        <pc:sldMkLst>
          <pc:docMk/>
          <pc:sldMk cId="790600910" sldId="2378"/>
        </pc:sldMkLst>
        <pc:spChg chg="mod">
          <ac:chgData name="Jo King" userId="acf61c4e9b19540f" providerId="LiveId" clId="{5771F8C6-0568-497D-ADFA-BFFEE40E4A5C}" dt="2021-11-07T10:22:38.027" v="407" actId="1076"/>
          <ac:spMkLst>
            <pc:docMk/>
            <pc:sldMk cId="790600910" sldId="2378"/>
            <ac:spMk id="2" creationId="{835F3932-D329-4613-B8AB-6635D4C4E263}"/>
          </ac:spMkLst>
        </pc:spChg>
        <pc:spChg chg="mod">
          <ac:chgData name="Jo King" userId="acf61c4e9b19540f" providerId="LiveId" clId="{5771F8C6-0568-497D-ADFA-BFFEE40E4A5C}" dt="2021-11-07T10:07:20.766" v="355" actId="1036"/>
          <ac:spMkLst>
            <pc:docMk/>
            <pc:sldMk cId="790600910" sldId="2378"/>
            <ac:spMk id="5" creationId="{DC280551-3DFC-4BA2-98E8-2DE842944F23}"/>
          </ac:spMkLst>
        </pc:spChg>
        <pc:picChg chg="add mod">
          <ac:chgData name="Jo King" userId="acf61c4e9b19540f" providerId="LiveId" clId="{5771F8C6-0568-497D-ADFA-BFFEE40E4A5C}" dt="2021-11-07T10:07:20.766" v="355" actId="1036"/>
          <ac:picMkLst>
            <pc:docMk/>
            <pc:sldMk cId="790600910" sldId="2378"/>
            <ac:picMk id="4" creationId="{54B5335E-5D2A-401F-B3AE-3ACE2DCED99E}"/>
          </ac:picMkLst>
        </pc:picChg>
        <pc:picChg chg="add del">
          <ac:chgData name="Jo King" userId="acf61c4e9b19540f" providerId="LiveId" clId="{5771F8C6-0568-497D-ADFA-BFFEE40E4A5C}" dt="2021-11-07T05:51:25.269" v="3"/>
          <ac:picMkLst>
            <pc:docMk/>
            <pc:sldMk cId="790600910" sldId="2378"/>
            <ac:picMk id="6" creationId="{32C611A7-3E00-4E1B-85B2-BF827638710F}"/>
          </ac:picMkLst>
        </pc:picChg>
        <pc:picChg chg="add del">
          <ac:chgData name="Jo King" userId="acf61c4e9b19540f" providerId="LiveId" clId="{5771F8C6-0568-497D-ADFA-BFFEE40E4A5C}" dt="2021-11-07T05:51:42.153" v="5"/>
          <ac:picMkLst>
            <pc:docMk/>
            <pc:sldMk cId="790600910" sldId="2378"/>
            <ac:picMk id="7" creationId="{94E0B3AE-E6C4-4C9A-AEE1-6A9887FABDDA}"/>
          </ac:picMkLst>
        </pc:picChg>
        <pc:picChg chg="add mod">
          <ac:chgData name="Jo King" userId="acf61c4e9b19540f" providerId="LiveId" clId="{5771F8C6-0568-497D-ADFA-BFFEE40E4A5C}" dt="2021-11-07T10:07:20.766" v="355" actId="1036"/>
          <ac:picMkLst>
            <pc:docMk/>
            <pc:sldMk cId="790600910" sldId="2378"/>
            <ac:picMk id="9" creationId="{93A68453-B7FF-45BF-A9AD-6A5EF72A6342}"/>
          </ac:picMkLst>
        </pc:picChg>
        <pc:picChg chg="add mod">
          <ac:chgData name="Jo King" userId="acf61c4e9b19540f" providerId="LiveId" clId="{5771F8C6-0568-497D-ADFA-BFFEE40E4A5C}" dt="2021-11-07T10:07:20.766" v="355" actId="1036"/>
          <ac:picMkLst>
            <pc:docMk/>
            <pc:sldMk cId="790600910" sldId="2378"/>
            <ac:picMk id="10" creationId="{ADDDE633-B315-48BB-819C-6A8A77300580}"/>
          </ac:picMkLst>
        </pc:picChg>
        <pc:picChg chg="add del mod">
          <ac:chgData name="Jo King" userId="acf61c4e9b19540f" providerId="LiveId" clId="{5771F8C6-0568-497D-ADFA-BFFEE40E4A5C}" dt="2021-11-07T08:48:47.212" v="29" actId="478"/>
          <ac:picMkLst>
            <pc:docMk/>
            <pc:sldMk cId="790600910" sldId="2378"/>
            <ac:picMk id="12" creationId="{1A88A0DC-FBB5-4A39-8DA5-18DAD78E9848}"/>
          </ac:picMkLst>
        </pc:picChg>
        <pc:picChg chg="add del mod">
          <ac:chgData name="Jo King" userId="acf61c4e9b19540f" providerId="LiveId" clId="{5771F8C6-0568-497D-ADFA-BFFEE40E4A5C}" dt="2021-11-07T08:48:48.195" v="30" actId="478"/>
          <ac:picMkLst>
            <pc:docMk/>
            <pc:sldMk cId="790600910" sldId="2378"/>
            <ac:picMk id="14" creationId="{FCF1B496-78A3-483C-90E9-5064D5907908}"/>
          </ac:picMkLst>
        </pc:picChg>
        <pc:picChg chg="add mod">
          <ac:chgData name="Jo King" userId="acf61c4e9b19540f" providerId="LiveId" clId="{5771F8C6-0568-497D-ADFA-BFFEE40E4A5C}" dt="2021-11-07T10:07:20.766" v="355" actId="1036"/>
          <ac:picMkLst>
            <pc:docMk/>
            <pc:sldMk cId="790600910" sldId="2378"/>
            <ac:picMk id="16" creationId="{34E9942B-81BE-47C6-A64F-BADFB52A7AAB}"/>
          </ac:picMkLst>
        </pc:picChg>
        <pc:picChg chg="add mod">
          <ac:chgData name="Jo King" userId="acf61c4e9b19540f" providerId="LiveId" clId="{5771F8C6-0568-497D-ADFA-BFFEE40E4A5C}" dt="2021-11-07T10:07:20.766" v="355" actId="1036"/>
          <ac:picMkLst>
            <pc:docMk/>
            <pc:sldMk cId="790600910" sldId="2378"/>
            <ac:picMk id="18" creationId="{F578C9C7-4CAA-4AC1-804C-71EBC27232D6}"/>
          </ac:picMkLst>
        </pc:picChg>
        <pc:picChg chg="add mod">
          <ac:chgData name="Jo King" userId="acf61c4e9b19540f" providerId="LiveId" clId="{5771F8C6-0568-497D-ADFA-BFFEE40E4A5C}" dt="2021-11-07T10:07:20.766" v="355" actId="1036"/>
          <ac:picMkLst>
            <pc:docMk/>
            <pc:sldMk cId="790600910" sldId="2378"/>
            <ac:picMk id="20" creationId="{24ADFBB7-52C0-4279-B451-77EC59DD5388}"/>
          </ac:picMkLst>
        </pc:picChg>
        <pc:picChg chg="add mod">
          <ac:chgData name="Jo King" userId="acf61c4e9b19540f" providerId="LiveId" clId="{5771F8C6-0568-497D-ADFA-BFFEE40E4A5C}" dt="2021-11-07T10:07:20.766" v="355" actId="1036"/>
          <ac:picMkLst>
            <pc:docMk/>
            <pc:sldMk cId="790600910" sldId="2378"/>
            <ac:picMk id="22" creationId="{E37FE010-504B-4FB4-9848-38C7126A2B21}"/>
          </ac:picMkLst>
        </pc:picChg>
        <pc:picChg chg="add mod">
          <ac:chgData name="Jo King" userId="acf61c4e9b19540f" providerId="LiveId" clId="{5771F8C6-0568-497D-ADFA-BFFEE40E4A5C}" dt="2021-11-07T10:07:20.766" v="355" actId="1036"/>
          <ac:picMkLst>
            <pc:docMk/>
            <pc:sldMk cId="790600910" sldId="2378"/>
            <ac:picMk id="24" creationId="{A8C25937-5E7A-496A-8D77-56B88396B902}"/>
          </ac:picMkLst>
        </pc:picChg>
        <pc:picChg chg="add mod">
          <ac:chgData name="Jo King" userId="acf61c4e9b19540f" providerId="LiveId" clId="{5771F8C6-0568-497D-ADFA-BFFEE40E4A5C}" dt="2021-11-07T10:07:20.766" v="355" actId="1036"/>
          <ac:picMkLst>
            <pc:docMk/>
            <pc:sldMk cId="790600910" sldId="2378"/>
            <ac:picMk id="26" creationId="{F4261E72-C6EC-4DBC-A8AA-7A6055C06BBC}"/>
          </ac:picMkLst>
        </pc:picChg>
        <pc:picChg chg="add mod">
          <ac:chgData name="Jo King" userId="acf61c4e9b19540f" providerId="LiveId" clId="{5771F8C6-0568-497D-ADFA-BFFEE40E4A5C}" dt="2021-11-07T10:07:20.766" v="355" actId="1036"/>
          <ac:picMkLst>
            <pc:docMk/>
            <pc:sldMk cId="790600910" sldId="2378"/>
            <ac:picMk id="28" creationId="{EF4714C1-224E-48C1-AB86-599014E8AC26}"/>
          </ac:picMkLst>
        </pc:picChg>
        <pc:picChg chg="add mod">
          <ac:chgData name="Jo King" userId="acf61c4e9b19540f" providerId="LiveId" clId="{5771F8C6-0568-497D-ADFA-BFFEE40E4A5C}" dt="2021-11-07T10:07:20.766" v="355" actId="1036"/>
          <ac:picMkLst>
            <pc:docMk/>
            <pc:sldMk cId="790600910" sldId="2378"/>
            <ac:picMk id="30" creationId="{45CFEFAE-D874-4F13-B291-A3E9292D46B1}"/>
          </ac:picMkLst>
        </pc:picChg>
        <pc:picChg chg="add mod">
          <ac:chgData name="Jo King" userId="acf61c4e9b19540f" providerId="LiveId" clId="{5771F8C6-0568-497D-ADFA-BFFEE40E4A5C}" dt="2021-11-07T10:07:20.766" v="355" actId="1036"/>
          <ac:picMkLst>
            <pc:docMk/>
            <pc:sldMk cId="790600910" sldId="2378"/>
            <ac:picMk id="32" creationId="{789FE073-B622-4834-BC02-C0C64A3FB3BC}"/>
          </ac:picMkLst>
        </pc:picChg>
        <pc:picChg chg="add mod">
          <ac:chgData name="Jo King" userId="acf61c4e9b19540f" providerId="LiveId" clId="{5771F8C6-0568-497D-ADFA-BFFEE40E4A5C}" dt="2021-11-07T10:07:20.766" v="355" actId="1036"/>
          <ac:picMkLst>
            <pc:docMk/>
            <pc:sldMk cId="790600910" sldId="2378"/>
            <ac:picMk id="34" creationId="{0467B72E-7F8B-4D93-88CE-4C8F4175D524}"/>
          </ac:picMkLst>
        </pc:picChg>
        <pc:picChg chg="add mod">
          <ac:chgData name="Jo King" userId="acf61c4e9b19540f" providerId="LiveId" clId="{5771F8C6-0568-497D-ADFA-BFFEE40E4A5C}" dt="2021-11-07T10:07:20.766" v="355" actId="1036"/>
          <ac:picMkLst>
            <pc:docMk/>
            <pc:sldMk cId="790600910" sldId="2378"/>
            <ac:picMk id="36" creationId="{1F900A9D-1CBB-4C1F-9C4F-7EAA5C13093A}"/>
          </ac:picMkLst>
        </pc:picChg>
        <pc:picChg chg="add mod">
          <ac:chgData name="Jo King" userId="acf61c4e9b19540f" providerId="LiveId" clId="{5771F8C6-0568-497D-ADFA-BFFEE40E4A5C}" dt="2021-11-07T10:07:20.766" v="355" actId="1036"/>
          <ac:picMkLst>
            <pc:docMk/>
            <pc:sldMk cId="790600910" sldId="2378"/>
            <ac:picMk id="38" creationId="{87E4ED04-2733-47D7-9DBE-6A4F85F3BE18}"/>
          </ac:picMkLst>
        </pc:picChg>
        <pc:picChg chg="add mod">
          <ac:chgData name="Jo King" userId="acf61c4e9b19540f" providerId="LiveId" clId="{5771F8C6-0568-497D-ADFA-BFFEE40E4A5C}" dt="2021-11-07T10:07:20.766" v="355" actId="1036"/>
          <ac:picMkLst>
            <pc:docMk/>
            <pc:sldMk cId="790600910" sldId="2378"/>
            <ac:picMk id="40" creationId="{99510B65-9087-4513-8EC7-83101A77E398}"/>
          </ac:picMkLst>
        </pc:picChg>
        <pc:picChg chg="add mod">
          <ac:chgData name="Jo King" userId="acf61c4e9b19540f" providerId="LiveId" clId="{5771F8C6-0568-497D-ADFA-BFFEE40E4A5C}" dt="2021-11-07T10:07:20.766" v="355" actId="1036"/>
          <ac:picMkLst>
            <pc:docMk/>
            <pc:sldMk cId="790600910" sldId="2378"/>
            <ac:picMk id="42" creationId="{67A76075-C813-4097-9E4C-B366FA51EF56}"/>
          </ac:picMkLst>
        </pc:picChg>
        <pc:picChg chg="add mod">
          <ac:chgData name="Jo King" userId="acf61c4e9b19540f" providerId="LiveId" clId="{5771F8C6-0568-497D-ADFA-BFFEE40E4A5C}" dt="2021-11-07T10:07:20.766" v="355" actId="1036"/>
          <ac:picMkLst>
            <pc:docMk/>
            <pc:sldMk cId="790600910" sldId="2378"/>
            <ac:picMk id="44" creationId="{3AC2341E-3F88-45FF-8CE5-A4AD26DE100A}"/>
          </ac:picMkLst>
        </pc:picChg>
        <pc:picChg chg="add mod">
          <ac:chgData name="Jo King" userId="acf61c4e9b19540f" providerId="LiveId" clId="{5771F8C6-0568-497D-ADFA-BFFEE40E4A5C}" dt="2021-11-07T10:07:20.766" v="355" actId="1036"/>
          <ac:picMkLst>
            <pc:docMk/>
            <pc:sldMk cId="790600910" sldId="2378"/>
            <ac:picMk id="46" creationId="{7121AB5C-6150-47C2-B848-3FA1EBA37EFC}"/>
          </ac:picMkLst>
        </pc:picChg>
        <pc:picChg chg="add mod">
          <ac:chgData name="Jo King" userId="acf61c4e9b19540f" providerId="LiveId" clId="{5771F8C6-0568-497D-ADFA-BFFEE40E4A5C}" dt="2021-11-07T10:07:20.766" v="355" actId="1036"/>
          <ac:picMkLst>
            <pc:docMk/>
            <pc:sldMk cId="790600910" sldId="2378"/>
            <ac:picMk id="48" creationId="{5A32D982-2B67-416C-A09E-C001A32C9D63}"/>
          </ac:picMkLst>
        </pc:picChg>
        <pc:picChg chg="add mod">
          <ac:chgData name="Jo King" userId="acf61c4e9b19540f" providerId="LiveId" clId="{5771F8C6-0568-497D-ADFA-BFFEE40E4A5C}" dt="2021-11-07T10:07:20.766" v="355" actId="1036"/>
          <ac:picMkLst>
            <pc:docMk/>
            <pc:sldMk cId="790600910" sldId="2378"/>
            <ac:picMk id="50" creationId="{4AF2BCE8-8B0C-4820-8937-2DC0BF75FDDD}"/>
          </ac:picMkLst>
        </pc:picChg>
        <pc:picChg chg="add mod">
          <ac:chgData name="Jo King" userId="acf61c4e9b19540f" providerId="LiveId" clId="{5771F8C6-0568-497D-ADFA-BFFEE40E4A5C}" dt="2021-11-07T10:07:20.766" v="355" actId="1036"/>
          <ac:picMkLst>
            <pc:docMk/>
            <pc:sldMk cId="790600910" sldId="2378"/>
            <ac:picMk id="52" creationId="{2CBE6B9E-348B-4925-BB2A-E4A148657CA5}"/>
          </ac:picMkLst>
        </pc:picChg>
        <pc:picChg chg="add mod">
          <ac:chgData name="Jo King" userId="acf61c4e9b19540f" providerId="LiveId" clId="{5771F8C6-0568-497D-ADFA-BFFEE40E4A5C}" dt="2021-11-07T10:07:20.766" v="355" actId="1036"/>
          <ac:picMkLst>
            <pc:docMk/>
            <pc:sldMk cId="790600910" sldId="2378"/>
            <ac:picMk id="54" creationId="{87D44E1D-ECAE-4E56-8B87-895ADCBE5990}"/>
          </ac:picMkLst>
        </pc:picChg>
        <pc:picChg chg="add mod">
          <ac:chgData name="Jo King" userId="acf61c4e9b19540f" providerId="LiveId" clId="{5771F8C6-0568-497D-ADFA-BFFEE40E4A5C}" dt="2021-11-07T10:07:20.766" v="355" actId="1036"/>
          <ac:picMkLst>
            <pc:docMk/>
            <pc:sldMk cId="790600910" sldId="2378"/>
            <ac:picMk id="56" creationId="{6A856DEA-60A6-43A1-9FD1-915016C319BF}"/>
          </ac:picMkLst>
        </pc:picChg>
        <pc:picChg chg="add mod">
          <ac:chgData name="Jo King" userId="acf61c4e9b19540f" providerId="LiveId" clId="{5771F8C6-0568-497D-ADFA-BFFEE40E4A5C}" dt="2021-11-07T10:07:20.766" v="355" actId="1036"/>
          <ac:picMkLst>
            <pc:docMk/>
            <pc:sldMk cId="790600910" sldId="2378"/>
            <ac:picMk id="58" creationId="{DB6C01CE-C0F1-432D-A16B-80970006A5BA}"/>
          </ac:picMkLst>
        </pc:picChg>
        <pc:picChg chg="add mod">
          <ac:chgData name="Jo King" userId="acf61c4e9b19540f" providerId="LiveId" clId="{5771F8C6-0568-497D-ADFA-BFFEE40E4A5C}" dt="2021-11-07T10:07:20.766" v="355" actId="1036"/>
          <ac:picMkLst>
            <pc:docMk/>
            <pc:sldMk cId="790600910" sldId="2378"/>
            <ac:picMk id="60" creationId="{473ABEE9-0498-444F-B5D9-D2B7578F8A10}"/>
          </ac:picMkLst>
        </pc:picChg>
        <pc:picChg chg="add mod">
          <ac:chgData name="Jo King" userId="acf61c4e9b19540f" providerId="LiveId" clId="{5771F8C6-0568-497D-ADFA-BFFEE40E4A5C}" dt="2021-11-07T10:07:20.766" v="355" actId="1036"/>
          <ac:picMkLst>
            <pc:docMk/>
            <pc:sldMk cId="790600910" sldId="2378"/>
            <ac:picMk id="62" creationId="{20FECA34-A658-4C55-AE69-DE21575EC930}"/>
          </ac:picMkLst>
        </pc:picChg>
        <pc:picChg chg="add mod">
          <ac:chgData name="Jo King" userId="acf61c4e9b19540f" providerId="LiveId" clId="{5771F8C6-0568-497D-ADFA-BFFEE40E4A5C}" dt="2021-11-07T10:07:20.766" v="355" actId="1036"/>
          <ac:picMkLst>
            <pc:docMk/>
            <pc:sldMk cId="790600910" sldId="2378"/>
            <ac:picMk id="63" creationId="{BEDBA1D7-0060-4257-90EB-409D06D8BFF6}"/>
          </ac:picMkLst>
        </pc:picChg>
        <pc:picChg chg="add mod">
          <ac:chgData name="Jo King" userId="acf61c4e9b19540f" providerId="LiveId" clId="{5771F8C6-0568-497D-ADFA-BFFEE40E4A5C}" dt="2021-11-07T10:07:20.766" v="355" actId="1036"/>
          <ac:picMkLst>
            <pc:docMk/>
            <pc:sldMk cId="790600910" sldId="2378"/>
            <ac:picMk id="65" creationId="{46D01CE5-C6D5-476A-91E3-6847E6256BCE}"/>
          </ac:picMkLst>
        </pc:picChg>
        <pc:picChg chg="add mod">
          <ac:chgData name="Jo King" userId="acf61c4e9b19540f" providerId="LiveId" clId="{5771F8C6-0568-497D-ADFA-BFFEE40E4A5C}" dt="2021-11-07T10:07:20.766" v="355" actId="1036"/>
          <ac:picMkLst>
            <pc:docMk/>
            <pc:sldMk cId="790600910" sldId="2378"/>
            <ac:picMk id="67" creationId="{264DF8B3-E822-4E6F-A8E8-FCEFFEBBB677}"/>
          </ac:picMkLst>
        </pc:picChg>
        <pc:picChg chg="add mod">
          <ac:chgData name="Jo King" userId="acf61c4e9b19540f" providerId="LiveId" clId="{5771F8C6-0568-497D-ADFA-BFFEE40E4A5C}" dt="2021-11-07T10:07:20.766" v="355" actId="1036"/>
          <ac:picMkLst>
            <pc:docMk/>
            <pc:sldMk cId="790600910" sldId="2378"/>
            <ac:picMk id="69" creationId="{55DE2F7A-E1A5-4665-B17F-4843EF0CC72B}"/>
          </ac:picMkLst>
        </pc:picChg>
        <pc:picChg chg="add mod">
          <ac:chgData name="Jo King" userId="acf61c4e9b19540f" providerId="LiveId" clId="{5771F8C6-0568-497D-ADFA-BFFEE40E4A5C}" dt="2021-11-07T10:07:20.766" v="355" actId="1036"/>
          <ac:picMkLst>
            <pc:docMk/>
            <pc:sldMk cId="790600910" sldId="2378"/>
            <ac:picMk id="71" creationId="{AC3C3203-67C4-4E1D-B759-520A586D8FBB}"/>
          </ac:picMkLst>
        </pc:picChg>
        <pc:picChg chg="add mod">
          <ac:chgData name="Jo King" userId="acf61c4e9b19540f" providerId="LiveId" clId="{5771F8C6-0568-497D-ADFA-BFFEE40E4A5C}" dt="2021-11-07T10:07:20.766" v="355" actId="1036"/>
          <ac:picMkLst>
            <pc:docMk/>
            <pc:sldMk cId="790600910" sldId="2378"/>
            <ac:picMk id="73" creationId="{27004FB6-8A24-4AB2-BD8D-28D44DC8230A}"/>
          </ac:picMkLst>
        </pc:picChg>
        <pc:picChg chg="add mod">
          <ac:chgData name="Jo King" userId="acf61c4e9b19540f" providerId="LiveId" clId="{5771F8C6-0568-497D-ADFA-BFFEE40E4A5C}" dt="2021-11-07T10:07:20.766" v="355" actId="1036"/>
          <ac:picMkLst>
            <pc:docMk/>
            <pc:sldMk cId="790600910" sldId="2378"/>
            <ac:picMk id="75" creationId="{6676D20A-4543-4F50-BDDD-55FE844A6622}"/>
          </ac:picMkLst>
        </pc:picChg>
        <pc:picChg chg="add mod">
          <ac:chgData name="Jo King" userId="acf61c4e9b19540f" providerId="LiveId" clId="{5771F8C6-0568-497D-ADFA-BFFEE40E4A5C}" dt="2021-11-07T10:07:20.766" v="355" actId="1036"/>
          <ac:picMkLst>
            <pc:docMk/>
            <pc:sldMk cId="790600910" sldId="2378"/>
            <ac:picMk id="77" creationId="{A0477052-E7FD-4885-B9B4-DA00202F1724}"/>
          </ac:picMkLst>
        </pc:picChg>
        <pc:picChg chg="add mod">
          <ac:chgData name="Jo King" userId="acf61c4e9b19540f" providerId="LiveId" clId="{5771F8C6-0568-497D-ADFA-BFFEE40E4A5C}" dt="2021-11-07T10:07:20.766" v="355" actId="1036"/>
          <ac:picMkLst>
            <pc:docMk/>
            <pc:sldMk cId="790600910" sldId="2378"/>
            <ac:picMk id="79" creationId="{4E7CEDC6-E778-465A-BC75-ED2F28939D5F}"/>
          </ac:picMkLst>
        </pc:picChg>
        <pc:picChg chg="add mod">
          <ac:chgData name="Jo King" userId="acf61c4e9b19540f" providerId="LiveId" clId="{5771F8C6-0568-497D-ADFA-BFFEE40E4A5C}" dt="2021-11-07T10:07:20.766" v="355" actId="1036"/>
          <ac:picMkLst>
            <pc:docMk/>
            <pc:sldMk cId="790600910" sldId="2378"/>
            <ac:picMk id="81" creationId="{9FE9AB32-05F7-4781-A896-C24AB5D02C2C}"/>
          </ac:picMkLst>
        </pc:picChg>
        <pc:picChg chg="add mod">
          <ac:chgData name="Jo King" userId="acf61c4e9b19540f" providerId="LiveId" clId="{5771F8C6-0568-497D-ADFA-BFFEE40E4A5C}" dt="2021-11-07T10:07:20.766" v="355" actId="1036"/>
          <ac:picMkLst>
            <pc:docMk/>
            <pc:sldMk cId="790600910" sldId="2378"/>
            <ac:picMk id="83" creationId="{E3585AC5-15FA-4BB7-81FC-148D14B6C857}"/>
          </ac:picMkLst>
        </pc:picChg>
        <pc:picChg chg="add mod">
          <ac:chgData name="Jo King" userId="acf61c4e9b19540f" providerId="LiveId" clId="{5771F8C6-0568-497D-ADFA-BFFEE40E4A5C}" dt="2021-11-07T10:07:20.766" v="355" actId="1036"/>
          <ac:picMkLst>
            <pc:docMk/>
            <pc:sldMk cId="790600910" sldId="2378"/>
            <ac:picMk id="85" creationId="{83663D6F-DF99-461F-86F5-E9978753C4F7}"/>
          </ac:picMkLst>
        </pc:picChg>
        <pc:picChg chg="add mod">
          <ac:chgData name="Jo King" userId="acf61c4e9b19540f" providerId="LiveId" clId="{5771F8C6-0568-497D-ADFA-BFFEE40E4A5C}" dt="2021-11-07T10:07:20.766" v="355" actId="1036"/>
          <ac:picMkLst>
            <pc:docMk/>
            <pc:sldMk cId="790600910" sldId="2378"/>
            <ac:picMk id="87" creationId="{204D6B92-2568-4800-A665-9633826DD43A}"/>
          </ac:picMkLst>
        </pc:picChg>
        <pc:picChg chg="add mod">
          <ac:chgData name="Jo King" userId="acf61c4e9b19540f" providerId="LiveId" clId="{5771F8C6-0568-497D-ADFA-BFFEE40E4A5C}" dt="2021-11-07T10:07:20.766" v="355" actId="1036"/>
          <ac:picMkLst>
            <pc:docMk/>
            <pc:sldMk cId="790600910" sldId="2378"/>
            <ac:picMk id="89" creationId="{9D2D1498-0160-4A11-AEC1-C08A60F75C7F}"/>
          </ac:picMkLst>
        </pc:picChg>
        <pc:picChg chg="add mod">
          <ac:chgData name="Jo King" userId="acf61c4e9b19540f" providerId="LiveId" clId="{5771F8C6-0568-497D-ADFA-BFFEE40E4A5C}" dt="2021-11-07T10:07:20.766" v="355" actId="1036"/>
          <ac:picMkLst>
            <pc:docMk/>
            <pc:sldMk cId="790600910" sldId="2378"/>
            <ac:picMk id="91" creationId="{2549FA1E-0CA3-49D3-9086-90FFE6DFB454}"/>
          </ac:picMkLst>
        </pc:picChg>
        <pc:picChg chg="add mod">
          <ac:chgData name="Jo King" userId="acf61c4e9b19540f" providerId="LiveId" clId="{5771F8C6-0568-497D-ADFA-BFFEE40E4A5C}" dt="2021-11-07T10:07:20.766" v="355" actId="1036"/>
          <ac:picMkLst>
            <pc:docMk/>
            <pc:sldMk cId="790600910" sldId="2378"/>
            <ac:picMk id="93" creationId="{3406FB30-A3D0-4449-AE78-BD9BC06BF370}"/>
          </ac:picMkLst>
        </pc:picChg>
        <pc:picChg chg="add mod">
          <ac:chgData name="Jo King" userId="acf61c4e9b19540f" providerId="LiveId" clId="{5771F8C6-0568-497D-ADFA-BFFEE40E4A5C}" dt="2021-11-07T10:07:20.766" v="355" actId="1036"/>
          <ac:picMkLst>
            <pc:docMk/>
            <pc:sldMk cId="790600910" sldId="2378"/>
            <ac:picMk id="95" creationId="{2BFF7BF6-6F33-4FE2-A891-06D65A8FBBC0}"/>
          </ac:picMkLst>
        </pc:picChg>
        <pc:picChg chg="add mod">
          <ac:chgData name="Jo King" userId="acf61c4e9b19540f" providerId="LiveId" clId="{5771F8C6-0568-497D-ADFA-BFFEE40E4A5C}" dt="2021-11-07T10:07:20.766" v="355" actId="1036"/>
          <ac:picMkLst>
            <pc:docMk/>
            <pc:sldMk cId="790600910" sldId="2378"/>
            <ac:picMk id="97" creationId="{FFD2FE29-6740-484C-9B54-EFEC1A9C83F0}"/>
          </ac:picMkLst>
        </pc:picChg>
        <pc:picChg chg="add mod">
          <ac:chgData name="Jo King" userId="acf61c4e9b19540f" providerId="LiveId" clId="{5771F8C6-0568-497D-ADFA-BFFEE40E4A5C}" dt="2021-11-07T10:22:29.019" v="406" actId="1076"/>
          <ac:picMkLst>
            <pc:docMk/>
            <pc:sldMk cId="790600910" sldId="2378"/>
            <ac:picMk id="99" creationId="{3E05775D-8AA7-460E-899E-90585805ABFB}"/>
          </ac:picMkLst>
        </pc:picChg>
        <pc:picChg chg="add mod">
          <ac:chgData name="Jo King" userId="acf61c4e9b19540f" providerId="LiveId" clId="{5771F8C6-0568-497D-ADFA-BFFEE40E4A5C}" dt="2021-11-07T10:22:26.671" v="405" actId="1076"/>
          <ac:picMkLst>
            <pc:docMk/>
            <pc:sldMk cId="790600910" sldId="2378"/>
            <ac:picMk id="101" creationId="{5E9F488B-D4DA-4CD7-AF21-7676687A51D0}"/>
          </ac:picMkLst>
        </pc:picChg>
        <pc:picChg chg="add mod">
          <ac:chgData name="Jo King" userId="acf61c4e9b19540f" providerId="LiveId" clId="{5771F8C6-0568-497D-ADFA-BFFEE40E4A5C}" dt="2021-11-07T10:07:20.766" v="355" actId="1036"/>
          <ac:picMkLst>
            <pc:docMk/>
            <pc:sldMk cId="790600910" sldId="2378"/>
            <ac:picMk id="103" creationId="{795A2B8A-1C72-4497-B589-1BF529EF7116}"/>
          </ac:picMkLst>
        </pc:picChg>
        <pc:picChg chg="add mod">
          <ac:chgData name="Jo King" userId="acf61c4e9b19540f" providerId="LiveId" clId="{5771F8C6-0568-497D-ADFA-BFFEE40E4A5C}" dt="2021-11-07T10:22:22.599" v="404" actId="1076"/>
          <ac:picMkLst>
            <pc:docMk/>
            <pc:sldMk cId="790600910" sldId="2378"/>
            <ac:picMk id="105" creationId="{AF5DBBC0-20AC-4BCC-901F-67FF853FDAD9}"/>
          </ac:picMkLst>
        </pc:picChg>
        <pc:picChg chg="add mod">
          <ac:chgData name="Jo King" userId="acf61c4e9b19540f" providerId="LiveId" clId="{5771F8C6-0568-497D-ADFA-BFFEE40E4A5C}" dt="2021-11-07T10:07:20.766" v="355" actId="1036"/>
          <ac:picMkLst>
            <pc:docMk/>
            <pc:sldMk cId="790600910" sldId="2378"/>
            <ac:picMk id="107" creationId="{4F01B665-781B-4A20-8B4A-6DFEFD229C77}"/>
          </ac:picMkLst>
        </pc:picChg>
        <pc:picChg chg="add mod">
          <ac:chgData name="Jo King" userId="acf61c4e9b19540f" providerId="LiveId" clId="{5771F8C6-0568-497D-ADFA-BFFEE40E4A5C}" dt="2021-11-07T10:07:20.766" v="355" actId="1036"/>
          <ac:picMkLst>
            <pc:docMk/>
            <pc:sldMk cId="790600910" sldId="2378"/>
            <ac:picMk id="109" creationId="{40674707-3D10-4847-8968-38A013EDC523}"/>
          </ac:picMkLst>
        </pc:picChg>
        <pc:picChg chg="add mod">
          <ac:chgData name="Jo King" userId="acf61c4e9b19540f" providerId="LiveId" clId="{5771F8C6-0568-497D-ADFA-BFFEE40E4A5C}" dt="2021-11-07T10:22:04.456" v="402" actId="1076"/>
          <ac:picMkLst>
            <pc:docMk/>
            <pc:sldMk cId="790600910" sldId="2378"/>
            <ac:picMk id="111" creationId="{73CDFDA7-F1C5-430E-ADAC-FA5EA963CF2E}"/>
          </ac:picMkLst>
        </pc:picChg>
        <pc:picChg chg="add mod">
          <ac:chgData name="Jo King" userId="acf61c4e9b19540f" providerId="LiveId" clId="{5771F8C6-0568-497D-ADFA-BFFEE40E4A5C}" dt="2021-11-07T10:07:20.766" v="355" actId="1036"/>
          <ac:picMkLst>
            <pc:docMk/>
            <pc:sldMk cId="790600910" sldId="2378"/>
            <ac:picMk id="113" creationId="{76EC5C03-7CDF-4E15-A18C-CF7BD502DED7}"/>
          </ac:picMkLst>
        </pc:picChg>
        <pc:picChg chg="add mod">
          <ac:chgData name="Jo King" userId="acf61c4e9b19540f" providerId="LiveId" clId="{5771F8C6-0568-497D-ADFA-BFFEE40E4A5C}" dt="2021-11-07T10:07:20.766" v="355" actId="1036"/>
          <ac:picMkLst>
            <pc:docMk/>
            <pc:sldMk cId="790600910" sldId="2378"/>
            <ac:picMk id="115" creationId="{E7756FD8-3A7B-4C79-B4AC-E9197BC5F965}"/>
          </ac:picMkLst>
        </pc:picChg>
        <pc:picChg chg="add mod">
          <ac:chgData name="Jo King" userId="acf61c4e9b19540f" providerId="LiveId" clId="{5771F8C6-0568-497D-ADFA-BFFEE40E4A5C}" dt="2021-11-07T10:07:20.766" v="355" actId="1036"/>
          <ac:picMkLst>
            <pc:docMk/>
            <pc:sldMk cId="790600910" sldId="2378"/>
            <ac:picMk id="117" creationId="{11224FEC-38B9-43AF-A98D-F967EA1CF3C5}"/>
          </ac:picMkLst>
        </pc:picChg>
        <pc:picChg chg="add del">
          <ac:chgData name="Jo King" userId="acf61c4e9b19540f" providerId="LiveId" clId="{5771F8C6-0568-497D-ADFA-BFFEE40E4A5C}" dt="2021-11-07T09:38:41.439" v="164" actId="478"/>
          <ac:picMkLst>
            <pc:docMk/>
            <pc:sldMk cId="790600910" sldId="2378"/>
            <ac:picMk id="119" creationId="{1D15EC94-76E9-41C0-8C96-0088AF596164}"/>
          </ac:picMkLst>
        </pc:picChg>
        <pc:picChg chg="add mod">
          <ac:chgData name="Jo King" userId="acf61c4e9b19540f" providerId="LiveId" clId="{5771F8C6-0568-497D-ADFA-BFFEE40E4A5C}" dt="2021-11-07T10:07:20.766" v="355" actId="1036"/>
          <ac:picMkLst>
            <pc:docMk/>
            <pc:sldMk cId="790600910" sldId="2378"/>
            <ac:picMk id="120" creationId="{9A15F4F5-69BD-4F72-AB34-75E121B9580B}"/>
          </ac:picMkLst>
        </pc:picChg>
        <pc:picChg chg="add mod">
          <ac:chgData name="Jo King" userId="acf61c4e9b19540f" providerId="LiveId" clId="{5771F8C6-0568-497D-ADFA-BFFEE40E4A5C}" dt="2021-11-07T10:07:20.766" v="355" actId="1036"/>
          <ac:picMkLst>
            <pc:docMk/>
            <pc:sldMk cId="790600910" sldId="2378"/>
            <ac:picMk id="122" creationId="{BE7F57AA-B4F5-4275-B417-DE4FEFEE093C}"/>
          </ac:picMkLst>
        </pc:picChg>
        <pc:picChg chg="add mod">
          <ac:chgData name="Jo King" userId="acf61c4e9b19540f" providerId="LiveId" clId="{5771F8C6-0568-497D-ADFA-BFFEE40E4A5C}" dt="2021-11-07T10:07:20.766" v="355" actId="1036"/>
          <ac:picMkLst>
            <pc:docMk/>
            <pc:sldMk cId="790600910" sldId="2378"/>
            <ac:picMk id="124" creationId="{0C2C6571-B504-4854-8DCC-C103E19ADE0C}"/>
          </ac:picMkLst>
        </pc:picChg>
        <pc:picChg chg="add mod">
          <ac:chgData name="Jo King" userId="acf61c4e9b19540f" providerId="LiveId" clId="{5771F8C6-0568-497D-ADFA-BFFEE40E4A5C}" dt="2021-11-07T10:07:20.766" v="355" actId="1036"/>
          <ac:picMkLst>
            <pc:docMk/>
            <pc:sldMk cId="790600910" sldId="2378"/>
            <ac:picMk id="126" creationId="{EDCA3883-CED6-4375-BE1E-2E2DB26A04A2}"/>
          </ac:picMkLst>
        </pc:picChg>
        <pc:picChg chg="add mod">
          <ac:chgData name="Jo King" userId="acf61c4e9b19540f" providerId="LiveId" clId="{5771F8C6-0568-497D-ADFA-BFFEE40E4A5C}" dt="2021-11-07T10:07:20.766" v="355" actId="1036"/>
          <ac:picMkLst>
            <pc:docMk/>
            <pc:sldMk cId="790600910" sldId="2378"/>
            <ac:picMk id="128" creationId="{4F35665D-AC90-4721-B23F-11D835B4325F}"/>
          </ac:picMkLst>
        </pc:picChg>
        <pc:picChg chg="add mod">
          <ac:chgData name="Jo King" userId="acf61c4e9b19540f" providerId="LiveId" clId="{5771F8C6-0568-497D-ADFA-BFFEE40E4A5C}" dt="2021-11-07T10:07:20.766" v="355" actId="1036"/>
          <ac:picMkLst>
            <pc:docMk/>
            <pc:sldMk cId="790600910" sldId="2378"/>
            <ac:picMk id="130" creationId="{CCCF8641-8BA9-4AD8-9AA2-A8D2CC9D1242}"/>
          </ac:picMkLst>
        </pc:picChg>
        <pc:picChg chg="add mod">
          <ac:chgData name="Jo King" userId="acf61c4e9b19540f" providerId="LiveId" clId="{5771F8C6-0568-497D-ADFA-BFFEE40E4A5C}" dt="2021-11-07T10:07:20.766" v="355" actId="1036"/>
          <ac:picMkLst>
            <pc:docMk/>
            <pc:sldMk cId="790600910" sldId="2378"/>
            <ac:picMk id="132" creationId="{34B648B4-4331-4151-8933-A23B013FFEF2}"/>
          </ac:picMkLst>
        </pc:picChg>
        <pc:picChg chg="add mod">
          <ac:chgData name="Jo King" userId="acf61c4e9b19540f" providerId="LiveId" clId="{5771F8C6-0568-497D-ADFA-BFFEE40E4A5C}" dt="2021-11-07T10:07:20.766" v="355" actId="1036"/>
          <ac:picMkLst>
            <pc:docMk/>
            <pc:sldMk cId="790600910" sldId="2378"/>
            <ac:picMk id="134" creationId="{60A241E0-C67F-424B-97DF-5D41DEE23C12}"/>
          </ac:picMkLst>
        </pc:picChg>
        <pc:picChg chg="add mod">
          <ac:chgData name="Jo King" userId="acf61c4e9b19540f" providerId="LiveId" clId="{5771F8C6-0568-497D-ADFA-BFFEE40E4A5C}" dt="2021-11-07T10:07:20.766" v="355" actId="1036"/>
          <ac:picMkLst>
            <pc:docMk/>
            <pc:sldMk cId="790600910" sldId="2378"/>
            <ac:picMk id="136" creationId="{28BFF610-5AA1-4A98-9ADF-9D055E618A25}"/>
          </ac:picMkLst>
        </pc:picChg>
        <pc:picChg chg="add mod">
          <ac:chgData name="Jo King" userId="acf61c4e9b19540f" providerId="LiveId" clId="{5771F8C6-0568-497D-ADFA-BFFEE40E4A5C}" dt="2021-11-07T10:07:20.766" v="355" actId="1036"/>
          <ac:picMkLst>
            <pc:docMk/>
            <pc:sldMk cId="790600910" sldId="2378"/>
            <ac:picMk id="138" creationId="{AD7E204D-655B-4A0C-8552-972128536A71}"/>
          </ac:picMkLst>
        </pc:picChg>
        <pc:picChg chg="add mod">
          <ac:chgData name="Jo King" userId="acf61c4e9b19540f" providerId="LiveId" clId="{5771F8C6-0568-497D-ADFA-BFFEE40E4A5C}" dt="2021-11-07T10:07:20.766" v="355" actId="1036"/>
          <ac:picMkLst>
            <pc:docMk/>
            <pc:sldMk cId="790600910" sldId="2378"/>
            <ac:picMk id="140" creationId="{B3C6F0C5-7E35-4CEC-8FA0-A8A62EE47F02}"/>
          </ac:picMkLst>
        </pc:picChg>
        <pc:picChg chg="add mod">
          <ac:chgData name="Jo King" userId="acf61c4e9b19540f" providerId="LiveId" clId="{5771F8C6-0568-497D-ADFA-BFFEE40E4A5C}" dt="2021-11-07T10:07:20.766" v="355" actId="1036"/>
          <ac:picMkLst>
            <pc:docMk/>
            <pc:sldMk cId="790600910" sldId="2378"/>
            <ac:picMk id="142" creationId="{3618805D-6E83-4AAC-8269-E4C2615A4860}"/>
          </ac:picMkLst>
        </pc:picChg>
        <pc:picChg chg="add mod">
          <ac:chgData name="Jo King" userId="acf61c4e9b19540f" providerId="LiveId" clId="{5771F8C6-0568-497D-ADFA-BFFEE40E4A5C}" dt="2021-11-07T10:07:20.766" v="355" actId="1036"/>
          <ac:picMkLst>
            <pc:docMk/>
            <pc:sldMk cId="790600910" sldId="2378"/>
            <ac:picMk id="144" creationId="{29662C76-D76E-400C-8BF3-EF4B7E99B38B}"/>
          </ac:picMkLst>
        </pc:picChg>
        <pc:picChg chg="add mod">
          <ac:chgData name="Jo King" userId="acf61c4e9b19540f" providerId="LiveId" clId="{5771F8C6-0568-497D-ADFA-BFFEE40E4A5C}" dt="2021-11-07T10:07:20.766" v="355" actId="1036"/>
          <ac:picMkLst>
            <pc:docMk/>
            <pc:sldMk cId="790600910" sldId="2378"/>
            <ac:picMk id="146" creationId="{26D1F562-BDBC-4B9B-9C5D-2E41D1F54E01}"/>
          </ac:picMkLst>
        </pc:picChg>
        <pc:picChg chg="add mod">
          <ac:chgData name="Jo King" userId="acf61c4e9b19540f" providerId="LiveId" clId="{5771F8C6-0568-497D-ADFA-BFFEE40E4A5C}" dt="2021-11-07T10:07:20.766" v="355" actId="1036"/>
          <ac:picMkLst>
            <pc:docMk/>
            <pc:sldMk cId="790600910" sldId="2378"/>
            <ac:picMk id="148" creationId="{190E8503-5968-4C3C-BC5E-C640961342ED}"/>
          </ac:picMkLst>
        </pc:picChg>
        <pc:picChg chg="add mod">
          <ac:chgData name="Jo King" userId="acf61c4e9b19540f" providerId="LiveId" clId="{5771F8C6-0568-497D-ADFA-BFFEE40E4A5C}" dt="2021-11-07T10:07:20.766" v="355" actId="1036"/>
          <ac:picMkLst>
            <pc:docMk/>
            <pc:sldMk cId="790600910" sldId="2378"/>
            <ac:picMk id="150" creationId="{A09C1BDB-A253-4815-8CDC-CE4F26A72C26}"/>
          </ac:picMkLst>
        </pc:picChg>
        <pc:picChg chg="add mod">
          <ac:chgData name="Jo King" userId="acf61c4e9b19540f" providerId="LiveId" clId="{5771F8C6-0568-497D-ADFA-BFFEE40E4A5C}" dt="2021-11-07T10:07:20.766" v="355" actId="1036"/>
          <ac:picMkLst>
            <pc:docMk/>
            <pc:sldMk cId="790600910" sldId="2378"/>
            <ac:picMk id="152" creationId="{9BC6B4F5-F5FB-42D7-A302-C7155287E31D}"/>
          </ac:picMkLst>
        </pc:picChg>
        <pc:picChg chg="add mod">
          <ac:chgData name="Jo King" userId="acf61c4e9b19540f" providerId="LiveId" clId="{5771F8C6-0568-497D-ADFA-BFFEE40E4A5C}" dt="2021-11-07T10:07:20.766" v="355" actId="1036"/>
          <ac:picMkLst>
            <pc:docMk/>
            <pc:sldMk cId="790600910" sldId="2378"/>
            <ac:picMk id="154" creationId="{D77F18B3-3F1F-4ED0-AC6C-1235E82A09A8}"/>
          </ac:picMkLst>
        </pc:picChg>
        <pc:picChg chg="add mod">
          <ac:chgData name="Jo King" userId="acf61c4e9b19540f" providerId="LiveId" clId="{5771F8C6-0568-497D-ADFA-BFFEE40E4A5C}" dt="2021-11-07T10:07:20.766" v="355" actId="1036"/>
          <ac:picMkLst>
            <pc:docMk/>
            <pc:sldMk cId="790600910" sldId="2378"/>
            <ac:picMk id="156" creationId="{47D8084E-8D30-43AF-9E70-D6FD984A1CFC}"/>
          </ac:picMkLst>
        </pc:picChg>
        <pc:picChg chg="add mod">
          <ac:chgData name="Jo King" userId="acf61c4e9b19540f" providerId="LiveId" clId="{5771F8C6-0568-497D-ADFA-BFFEE40E4A5C}" dt="2021-11-07T10:07:20.766" v="355" actId="1036"/>
          <ac:picMkLst>
            <pc:docMk/>
            <pc:sldMk cId="790600910" sldId="2378"/>
            <ac:picMk id="158" creationId="{5DAD4707-BB2E-4CF7-9654-29D19D1E9179}"/>
          </ac:picMkLst>
        </pc:picChg>
        <pc:picChg chg="add mod">
          <ac:chgData name="Jo King" userId="acf61c4e9b19540f" providerId="LiveId" clId="{5771F8C6-0568-497D-ADFA-BFFEE40E4A5C}" dt="2021-11-07T10:07:20.766" v="355" actId="1036"/>
          <ac:picMkLst>
            <pc:docMk/>
            <pc:sldMk cId="790600910" sldId="2378"/>
            <ac:picMk id="160" creationId="{D73930C6-3135-4230-8DA4-A65EBB490148}"/>
          </ac:picMkLst>
        </pc:picChg>
        <pc:picChg chg="add mod">
          <ac:chgData name="Jo King" userId="acf61c4e9b19540f" providerId="LiveId" clId="{5771F8C6-0568-497D-ADFA-BFFEE40E4A5C}" dt="2021-11-07T10:07:20.766" v="355" actId="1036"/>
          <ac:picMkLst>
            <pc:docMk/>
            <pc:sldMk cId="790600910" sldId="2378"/>
            <ac:picMk id="162" creationId="{CCDAFF1E-D0F4-45EE-AF76-C69820B79CCD}"/>
          </ac:picMkLst>
        </pc:picChg>
        <pc:picChg chg="add mod">
          <ac:chgData name="Jo King" userId="acf61c4e9b19540f" providerId="LiveId" clId="{5771F8C6-0568-497D-ADFA-BFFEE40E4A5C}" dt="2021-11-07T10:07:20.766" v="355" actId="1036"/>
          <ac:picMkLst>
            <pc:docMk/>
            <pc:sldMk cId="790600910" sldId="2378"/>
            <ac:picMk id="164" creationId="{01C773A2-1DBD-4D02-814B-5BA0FA7DAED6}"/>
          </ac:picMkLst>
        </pc:picChg>
        <pc:picChg chg="add mod">
          <ac:chgData name="Jo King" userId="acf61c4e9b19540f" providerId="LiveId" clId="{5771F8C6-0568-497D-ADFA-BFFEE40E4A5C}" dt="2021-11-07T10:07:20.766" v="355" actId="1036"/>
          <ac:picMkLst>
            <pc:docMk/>
            <pc:sldMk cId="790600910" sldId="2378"/>
            <ac:picMk id="166" creationId="{E1FFAA40-0FD9-4C12-AF4B-F6C90549C8A0}"/>
          </ac:picMkLst>
        </pc:picChg>
        <pc:picChg chg="add mod">
          <ac:chgData name="Jo King" userId="acf61c4e9b19540f" providerId="LiveId" clId="{5771F8C6-0568-497D-ADFA-BFFEE40E4A5C}" dt="2021-11-07T10:07:20.766" v="355" actId="1036"/>
          <ac:picMkLst>
            <pc:docMk/>
            <pc:sldMk cId="790600910" sldId="2378"/>
            <ac:picMk id="168" creationId="{FA9EC6BD-39EA-4E31-B282-7D2B31E8FE03}"/>
          </ac:picMkLst>
        </pc:picChg>
        <pc:picChg chg="add mod">
          <ac:chgData name="Jo King" userId="acf61c4e9b19540f" providerId="LiveId" clId="{5771F8C6-0568-497D-ADFA-BFFEE40E4A5C}" dt="2021-11-07T10:07:20.766" v="355" actId="1036"/>
          <ac:picMkLst>
            <pc:docMk/>
            <pc:sldMk cId="790600910" sldId="2378"/>
            <ac:picMk id="170" creationId="{B66B93DF-AAEA-430B-947A-C1A1CE32F857}"/>
          </ac:picMkLst>
        </pc:picChg>
        <pc:picChg chg="add mod">
          <ac:chgData name="Jo King" userId="acf61c4e9b19540f" providerId="LiveId" clId="{5771F8C6-0568-497D-ADFA-BFFEE40E4A5C}" dt="2021-11-07T10:07:20.766" v="355" actId="1036"/>
          <ac:picMkLst>
            <pc:docMk/>
            <pc:sldMk cId="790600910" sldId="2378"/>
            <ac:picMk id="172" creationId="{B852C1D1-F340-4F29-B14C-D6C156451D54}"/>
          </ac:picMkLst>
        </pc:picChg>
        <pc:picChg chg="add mod">
          <ac:chgData name="Jo King" userId="acf61c4e9b19540f" providerId="LiveId" clId="{5771F8C6-0568-497D-ADFA-BFFEE40E4A5C}" dt="2021-11-07T10:07:20.766" v="355" actId="1036"/>
          <ac:picMkLst>
            <pc:docMk/>
            <pc:sldMk cId="790600910" sldId="2378"/>
            <ac:picMk id="174" creationId="{5E783F55-DC0B-40A5-ABE7-6BE9DCBAC1ED}"/>
          </ac:picMkLst>
        </pc:picChg>
        <pc:picChg chg="add mod">
          <ac:chgData name="Jo King" userId="acf61c4e9b19540f" providerId="LiveId" clId="{5771F8C6-0568-497D-ADFA-BFFEE40E4A5C}" dt="2021-11-07T10:07:20.766" v="355" actId="1036"/>
          <ac:picMkLst>
            <pc:docMk/>
            <pc:sldMk cId="790600910" sldId="2378"/>
            <ac:picMk id="176" creationId="{BBA821B9-09FD-44DD-8380-8208C59EDBF1}"/>
          </ac:picMkLst>
        </pc:picChg>
        <pc:picChg chg="add mod">
          <ac:chgData name="Jo King" userId="acf61c4e9b19540f" providerId="LiveId" clId="{5771F8C6-0568-497D-ADFA-BFFEE40E4A5C}" dt="2021-11-07T10:07:20.766" v="355" actId="1036"/>
          <ac:picMkLst>
            <pc:docMk/>
            <pc:sldMk cId="790600910" sldId="2378"/>
            <ac:picMk id="178" creationId="{1A1768B8-E999-4365-A20E-705F0750E574}"/>
          </ac:picMkLst>
        </pc:picChg>
        <pc:picChg chg="add mod">
          <ac:chgData name="Jo King" userId="acf61c4e9b19540f" providerId="LiveId" clId="{5771F8C6-0568-497D-ADFA-BFFEE40E4A5C}" dt="2021-11-07T10:07:20.766" v="355" actId="1036"/>
          <ac:picMkLst>
            <pc:docMk/>
            <pc:sldMk cId="790600910" sldId="2378"/>
            <ac:picMk id="180" creationId="{FE547D55-52BA-4041-B37D-3B6853F3210B}"/>
          </ac:picMkLst>
        </pc:picChg>
        <pc:picChg chg="add mod">
          <ac:chgData name="Jo King" userId="acf61c4e9b19540f" providerId="LiveId" clId="{5771F8C6-0568-497D-ADFA-BFFEE40E4A5C}" dt="2021-11-07T10:07:20.766" v="355" actId="1036"/>
          <ac:picMkLst>
            <pc:docMk/>
            <pc:sldMk cId="790600910" sldId="2378"/>
            <ac:picMk id="182" creationId="{BD3D15D1-0241-4EB6-B548-6BEFCFEB3D5C}"/>
          </ac:picMkLst>
        </pc:picChg>
        <pc:picChg chg="add mod">
          <ac:chgData name="Jo King" userId="acf61c4e9b19540f" providerId="LiveId" clId="{5771F8C6-0568-497D-ADFA-BFFEE40E4A5C}" dt="2021-11-07T10:07:20.766" v="355" actId="1036"/>
          <ac:picMkLst>
            <pc:docMk/>
            <pc:sldMk cId="790600910" sldId="2378"/>
            <ac:picMk id="184" creationId="{B125D8B2-E0F1-4415-B7D1-9D8A4F25AB61}"/>
          </ac:picMkLst>
        </pc:picChg>
        <pc:picChg chg="add mod">
          <ac:chgData name="Jo King" userId="acf61c4e9b19540f" providerId="LiveId" clId="{5771F8C6-0568-497D-ADFA-BFFEE40E4A5C}" dt="2021-11-07T10:21:58.254" v="400" actId="1076"/>
          <ac:picMkLst>
            <pc:docMk/>
            <pc:sldMk cId="790600910" sldId="2378"/>
            <ac:picMk id="186" creationId="{51BFF4FD-C267-4966-8E85-CF1B40448F27}"/>
          </ac:picMkLst>
        </pc:picChg>
        <pc:picChg chg="add mod">
          <ac:chgData name="Jo King" userId="acf61c4e9b19540f" providerId="LiveId" clId="{5771F8C6-0568-497D-ADFA-BFFEE40E4A5C}" dt="2021-11-07T10:07:20.766" v="355" actId="1036"/>
          <ac:picMkLst>
            <pc:docMk/>
            <pc:sldMk cId="790600910" sldId="2378"/>
            <ac:picMk id="188" creationId="{243D7775-4642-4DB7-B7F7-58A2E1D44D26}"/>
          </ac:picMkLst>
        </pc:picChg>
        <pc:picChg chg="add mod">
          <ac:chgData name="Jo King" userId="acf61c4e9b19540f" providerId="LiveId" clId="{5771F8C6-0568-497D-ADFA-BFFEE40E4A5C}" dt="2021-11-07T10:07:20.766" v="355" actId="1036"/>
          <ac:picMkLst>
            <pc:docMk/>
            <pc:sldMk cId="790600910" sldId="2378"/>
            <ac:picMk id="190" creationId="{4F860DD7-6C46-4F6A-832F-39783D46F6B3}"/>
          </ac:picMkLst>
        </pc:picChg>
        <pc:picChg chg="add del">
          <ac:chgData name="Jo King" userId="acf61c4e9b19540f" providerId="LiveId" clId="{5771F8C6-0568-497D-ADFA-BFFEE40E4A5C}" dt="2021-11-07T09:49:27.087" v="258" actId="22"/>
          <ac:picMkLst>
            <pc:docMk/>
            <pc:sldMk cId="790600910" sldId="2378"/>
            <ac:picMk id="192" creationId="{0C778EE5-3750-4111-8B1C-2CB700DDFEC9}"/>
          </ac:picMkLst>
        </pc:picChg>
        <pc:picChg chg="add mod">
          <ac:chgData name="Jo King" userId="acf61c4e9b19540f" providerId="LiveId" clId="{5771F8C6-0568-497D-ADFA-BFFEE40E4A5C}" dt="2021-11-07T10:07:20.766" v="355" actId="1036"/>
          <ac:picMkLst>
            <pc:docMk/>
            <pc:sldMk cId="790600910" sldId="2378"/>
            <ac:picMk id="194" creationId="{893B6F70-6589-443F-8E5B-10C07BF7EA25}"/>
          </ac:picMkLst>
        </pc:picChg>
        <pc:picChg chg="add mod">
          <ac:chgData name="Jo King" userId="acf61c4e9b19540f" providerId="LiveId" clId="{5771F8C6-0568-497D-ADFA-BFFEE40E4A5C}" dt="2021-11-07T10:07:20.766" v="355" actId="1036"/>
          <ac:picMkLst>
            <pc:docMk/>
            <pc:sldMk cId="790600910" sldId="2378"/>
            <ac:picMk id="196" creationId="{71F4EF72-7D0D-4C62-9933-E38D0CF453B4}"/>
          </ac:picMkLst>
        </pc:picChg>
        <pc:picChg chg="add mod">
          <ac:chgData name="Jo King" userId="acf61c4e9b19540f" providerId="LiveId" clId="{5771F8C6-0568-497D-ADFA-BFFEE40E4A5C}" dt="2021-11-07T10:07:20.766" v="355" actId="1036"/>
          <ac:picMkLst>
            <pc:docMk/>
            <pc:sldMk cId="790600910" sldId="2378"/>
            <ac:picMk id="198" creationId="{BFBCBC07-8014-4365-A8C5-22015D65E297}"/>
          </ac:picMkLst>
        </pc:picChg>
        <pc:picChg chg="add mod">
          <ac:chgData name="Jo King" userId="acf61c4e9b19540f" providerId="LiveId" clId="{5771F8C6-0568-497D-ADFA-BFFEE40E4A5C}" dt="2021-11-07T10:07:20.766" v="355" actId="1036"/>
          <ac:picMkLst>
            <pc:docMk/>
            <pc:sldMk cId="790600910" sldId="2378"/>
            <ac:picMk id="200" creationId="{BF23E62C-FF81-4659-911C-CB13A81CE292}"/>
          </ac:picMkLst>
        </pc:picChg>
        <pc:picChg chg="add mod">
          <ac:chgData name="Jo King" userId="acf61c4e9b19540f" providerId="LiveId" clId="{5771F8C6-0568-497D-ADFA-BFFEE40E4A5C}" dt="2021-11-07T10:07:20.766" v="355" actId="1036"/>
          <ac:picMkLst>
            <pc:docMk/>
            <pc:sldMk cId="790600910" sldId="2378"/>
            <ac:picMk id="202" creationId="{4FA326FE-B9A5-4350-BE84-82FA9D6737A0}"/>
          </ac:picMkLst>
        </pc:picChg>
        <pc:picChg chg="add mod">
          <ac:chgData name="Jo King" userId="acf61c4e9b19540f" providerId="LiveId" clId="{5771F8C6-0568-497D-ADFA-BFFEE40E4A5C}" dt="2021-11-07T10:07:20.766" v="355" actId="1036"/>
          <ac:picMkLst>
            <pc:docMk/>
            <pc:sldMk cId="790600910" sldId="2378"/>
            <ac:picMk id="204" creationId="{470422BF-9A5E-4F6E-A1C2-080E23C527E8}"/>
          </ac:picMkLst>
        </pc:picChg>
        <pc:picChg chg="add mod">
          <ac:chgData name="Jo King" userId="acf61c4e9b19540f" providerId="LiveId" clId="{5771F8C6-0568-497D-ADFA-BFFEE40E4A5C}" dt="2021-11-07T10:07:20.766" v="355" actId="1036"/>
          <ac:picMkLst>
            <pc:docMk/>
            <pc:sldMk cId="790600910" sldId="2378"/>
            <ac:picMk id="206" creationId="{D1DEF242-F7B5-48B9-A2B3-BAE02D56EBBB}"/>
          </ac:picMkLst>
        </pc:picChg>
        <pc:picChg chg="add mod">
          <ac:chgData name="Jo King" userId="acf61c4e9b19540f" providerId="LiveId" clId="{5771F8C6-0568-497D-ADFA-BFFEE40E4A5C}" dt="2021-11-07T10:07:20.766" v="355" actId="1036"/>
          <ac:picMkLst>
            <pc:docMk/>
            <pc:sldMk cId="790600910" sldId="2378"/>
            <ac:picMk id="208" creationId="{A06E3E3D-7BDA-457E-949B-84716803FBC6}"/>
          </ac:picMkLst>
        </pc:picChg>
        <pc:picChg chg="add mod">
          <ac:chgData name="Jo King" userId="acf61c4e9b19540f" providerId="LiveId" clId="{5771F8C6-0568-497D-ADFA-BFFEE40E4A5C}" dt="2021-11-07T10:07:20.766" v="355" actId="1036"/>
          <ac:picMkLst>
            <pc:docMk/>
            <pc:sldMk cId="790600910" sldId="2378"/>
            <ac:picMk id="210" creationId="{84129E1B-541F-461B-B748-663597AF2C7F}"/>
          </ac:picMkLst>
        </pc:picChg>
        <pc:picChg chg="add mod">
          <ac:chgData name="Jo King" userId="acf61c4e9b19540f" providerId="LiveId" clId="{5771F8C6-0568-497D-ADFA-BFFEE40E4A5C}" dt="2021-11-07T10:07:20.766" v="355" actId="1036"/>
          <ac:picMkLst>
            <pc:docMk/>
            <pc:sldMk cId="790600910" sldId="2378"/>
            <ac:picMk id="212" creationId="{982E32FE-01BE-4B97-8308-6C08C5D38357}"/>
          </ac:picMkLst>
        </pc:picChg>
        <pc:picChg chg="add mod">
          <ac:chgData name="Jo King" userId="acf61c4e9b19540f" providerId="LiveId" clId="{5771F8C6-0568-497D-ADFA-BFFEE40E4A5C}" dt="2021-11-07T10:22:16.974" v="403" actId="1076"/>
          <ac:picMkLst>
            <pc:docMk/>
            <pc:sldMk cId="790600910" sldId="2378"/>
            <ac:picMk id="214" creationId="{6FAB4DD5-808D-4865-A415-9B582B6DAECB}"/>
          </ac:picMkLst>
        </pc:picChg>
        <pc:picChg chg="add mod">
          <ac:chgData name="Jo King" userId="acf61c4e9b19540f" providerId="LiveId" clId="{5771F8C6-0568-497D-ADFA-BFFEE40E4A5C}" dt="2021-11-07T10:07:20.766" v="355" actId="1036"/>
          <ac:picMkLst>
            <pc:docMk/>
            <pc:sldMk cId="790600910" sldId="2378"/>
            <ac:picMk id="216" creationId="{52BDB47B-F847-4B38-8F39-B4AF49B00BA3}"/>
          </ac:picMkLst>
        </pc:picChg>
        <pc:picChg chg="add mod">
          <ac:chgData name="Jo King" userId="acf61c4e9b19540f" providerId="LiveId" clId="{5771F8C6-0568-497D-ADFA-BFFEE40E4A5C}" dt="2021-11-07T10:07:20.766" v="355" actId="1036"/>
          <ac:picMkLst>
            <pc:docMk/>
            <pc:sldMk cId="790600910" sldId="2378"/>
            <ac:picMk id="218" creationId="{B2EC4BBD-22CD-431A-A7ED-B3FD69C97920}"/>
          </ac:picMkLst>
        </pc:picChg>
        <pc:picChg chg="add mod">
          <ac:chgData name="Jo King" userId="acf61c4e9b19540f" providerId="LiveId" clId="{5771F8C6-0568-497D-ADFA-BFFEE40E4A5C}" dt="2021-11-07T10:07:20.766" v="355" actId="1036"/>
          <ac:picMkLst>
            <pc:docMk/>
            <pc:sldMk cId="790600910" sldId="2378"/>
            <ac:picMk id="220" creationId="{EEDFB9DD-4ADE-430F-ACA3-999F681FB977}"/>
          </ac:picMkLst>
        </pc:picChg>
        <pc:picChg chg="add mod">
          <ac:chgData name="Jo King" userId="acf61c4e9b19540f" providerId="LiveId" clId="{5771F8C6-0568-497D-ADFA-BFFEE40E4A5C}" dt="2021-11-07T10:07:20.766" v="355" actId="1036"/>
          <ac:picMkLst>
            <pc:docMk/>
            <pc:sldMk cId="790600910" sldId="2378"/>
            <ac:picMk id="222" creationId="{19718D83-7150-4BDF-8BB1-F4819D1AC9E1}"/>
          </ac:picMkLst>
        </pc:picChg>
        <pc:picChg chg="add mod">
          <ac:chgData name="Jo King" userId="acf61c4e9b19540f" providerId="LiveId" clId="{5771F8C6-0568-497D-ADFA-BFFEE40E4A5C}" dt="2021-11-07T10:07:20.766" v="355" actId="1036"/>
          <ac:picMkLst>
            <pc:docMk/>
            <pc:sldMk cId="790600910" sldId="2378"/>
            <ac:picMk id="224" creationId="{79500DE7-48F0-40F0-8F04-ECCC65A84684}"/>
          </ac:picMkLst>
        </pc:picChg>
        <pc:picChg chg="add mod">
          <ac:chgData name="Jo King" userId="acf61c4e9b19540f" providerId="LiveId" clId="{5771F8C6-0568-497D-ADFA-BFFEE40E4A5C}" dt="2021-11-07T10:07:20.766" v="355" actId="1036"/>
          <ac:picMkLst>
            <pc:docMk/>
            <pc:sldMk cId="790600910" sldId="2378"/>
            <ac:picMk id="226" creationId="{D11C0B5C-244D-40E2-9039-28E77C87EC6D}"/>
          </ac:picMkLst>
        </pc:picChg>
        <pc:picChg chg="add mod">
          <ac:chgData name="Jo King" userId="acf61c4e9b19540f" providerId="LiveId" clId="{5771F8C6-0568-497D-ADFA-BFFEE40E4A5C}" dt="2021-11-07T10:07:20.766" v="355" actId="1036"/>
          <ac:picMkLst>
            <pc:docMk/>
            <pc:sldMk cId="790600910" sldId="2378"/>
            <ac:picMk id="228" creationId="{D19996D9-0F92-4DA1-A05B-EBFD71DBB5DA}"/>
          </ac:picMkLst>
        </pc:picChg>
        <pc:picChg chg="add mod">
          <ac:chgData name="Jo King" userId="acf61c4e9b19540f" providerId="LiveId" clId="{5771F8C6-0568-497D-ADFA-BFFEE40E4A5C}" dt="2021-11-07T10:07:20.766" v="355" actId="1036"/>
          <ac:picMkLst>
            <pc:docMk/>
            <pc:sldMk cId="790600910" sldId="2378"/>
            <ac:picMk id="230" creationId="{281F8B62-F7CB-4B76-99B6-E4AB8649AB7C}"/>
          </ac:picMkLst>
        </pc:picChg>
        <pc:picChg chg="add mod">
          <ac:chgData name="Jo King" userId="acf61c4e9b19540f" providerId="LiveId" clId="{5771F8C6-0568-497D-ADFA-BFFEE40E4A5C}" dt="2021-11-07T10:07:20.766" v="355" actId="1036"/>
          <ac:picMkLst>
            <pc:docMk/>
            <pc:sldMk cId="790600910" sldId="2378"/>
            <ac:picMk id="232" creationId="{32C87729-900D-4E4D-9701-3AD5676EB7D9}"/>
          </ac:picMkLst>
        </pc:picChg>
        <pc:picChg chg="add mod">
          <ac:chgData name="Jo King" userId="acf61c4e9b19540f" providerId="LiveId" clId="{5771F8C6-0568-497D-ADFA-BFFEE40E4A5C}" dt="2021-11-07T10:07:20.766" v="355" actId="1036"/>
          <ac:picMkLst>
            <pc:docMk/>
            <pc:sldMk cId="790600910" sldId="2378"/>
            <ac:picMk id="234" creationId="{9399FB1B-8632-4079-8E4E-337F2ECDA0FA}"/>
          </ac:picMkLst>
        </pc:picChg>
        <pc:picChg chg="add mod">
          <ac:chgData name="Jo King" userId="acf61c4e9b19540f" providerId="LiveId" clId="{5771F8C6-0568-497D-ADFA-BFFEE40E4A5C}" dt="2021-11-07T10:07:20.766" v="355" actId="1036"/>
          <ac:picMkLst>
            <pc:docMk/>
            <pc:sldMk cId="790600910" sldId="2378"/>
            <ac:picMk id="236" creationId="{8CD5B818-42F8-405A-B5CC-E1E6EEC0C251}"/>
          </ac:picMkLst>
        </pc:picChg>
      </pc:sldChg>
      <pc:sldChg chg="addSp delSp modSp new del mod">
        <pc:chgData name="Jo King" userId="acf61c4e9b19540f" providerId="LiveId" clId="{5771F8C6-0568-497D-ADFA-BFFEE40E4A5C}" dt="2021-11-07T10:21:46.891" v="399" actId="47"/>
        <pc:sldMkLst>
          <pc:docMk/>
          <pc:sldMk cId="2243602717" sldId="2598"/>
        </pc:sldMkLst>
        <pc:picChg chg="add del mod">
          <ac:chgData name="Jo King" userId="acf61c4e9b19540f" providerId="LiveId" clId="{5771F8C6-0568-497D-ADFA-BFFEE40E4A5C}" dt="2021-11-07T10:09:45.253" v="356" actId="478"/>
          <ac:picMkLst>
            <pc:docMk/>
            <pc:sldMk cId="2243602717" sldId="2598"/>
            <ac:picMk id="3" creationId="{8D8B02AD-CC10-486A-8FEB-6FA50BB4A244}"/>
          </ac:picMkLst>
        </pc:picChg>
        <pc:picChg chg="add del mod">
          <ac:chgData name="Jo King" userId="acf61c4e9b19540f" providerId="LiveId" clId="{5771F8C6-0568-497D-ADFA-BFFEE40E4A5C}" dt="2021-11-07T10:09:50.866" v="358" actId="478"/>
          <ac:picMkLst>
            <pc:docMk/>
            <pc:sldMk cId="2243602717" sldId="2598"/>
            <ac:picMk id="5" creationId="{046CADF2-9EDA-4E55-AD35-E7CA886CDC7E}"/>
          </ac:picMkLst>
        </pc:picChg>
        <pc:picChg chg="add del mod">
          <ac:chgData name="Jo King" userId="acf61c4e9b19540f" providerId="LiveId" clId="{5771F8C6-0568-497D-ADFA-BFFEE40E4A5C}" dt="2021-11-07T10:09:48.351" v="357" actId="478"/>
          <ac:picMkLst>
            <pc:docMk/>
            <pc:sldMk cId="2243602717" sldId="2598"/>
            <ac:picMk id="7" creationId="{FB96A875-0AE2-44DC-862F-0EB93750ED33}"/>
          </ac:picMkLst>
        </pc:picChg>
        <pc:picChg chg="add del mod">
          <ac:chgData name="Jo King" userId="acf61c4e9b19540f" providerId="LiveId" clId="{5771F8C6-0568-497D-ADFA-BFFEE40E4A5C}" dt="2021-11-07T09:26:35.846" v="87" actId="21"/>
          <ac:picMkLst>
            <pc:docMk/>
            <pc:sldMk cId="2243602717" sldId="2598"/>
            <ac:picMk id="9" creationId="{BFCC5F1C-6DD7-41E4-835E-C22ADCC32F81}"/>
          </ac:picMkLst>
        </pc:picChg>
        <pc:picChg chg="add del mod">
          <ac:chgData name="Jo King" userId="acf61c4e9b19540f" providerId="LiveId" clId="{5771F8C6-0568-497D-ADFA-BFFEE40E4A5C}" dt="2021-11-07T10:10:12.781" v="362" actId="22"/>
          <ac:picMkLst>
            <pc:docMk/>
            <pc:sldMk cId="2243602717" sldId="2598"/>
            <ac:picMk id="11" creationId="{A0D4059E-F3EC-4275-B62D-488D773D70BA}"/>
          </ac:picMkLst>
        </pc:picChg>
        <pc:picChg chg="add">
          <ac:chgData name="Jo King" userId="acf61c4e9b19540f" providerId="LiveId" clId="{5771F8C6-0568-497D-ADFA-BFFEE40E4A5C}" dt="2021-11-07T10:10:20.292" v="363" actId="22"/>
          <ac:picMkLst>
            <pc:docMk/>
            <pc:sldMk cId="2243602717" sldId="2598"/>
            <ac:picMk id="13" creationId="{7915D8A0-32B9-4341-B764-96B04503F698}"/>
          </ac:picMkLst>
        </pc:picChg>
      </pc:sldChg>
      <pc:sldChg chg="addSp delSp modSp new mod">
        <pc:chgData name="Jo King" userId="acf61c4e9b19540f" providerId="LiveId" clId="{5771F8C6-0568-497D-ADFA-BFFEE40E4A5C}" dt="2021-11-07T10:20:44.858" v="398" actId="1076"/>
        <pc:sldMkLst>
          <pc:docMk/>
          <pc:sldMk cId="3402098722" sldId="2599"/>
        </pc:sldMkLst>
        <pc:picChg chg="add del mod">
          <ac:chgData name="Jo King" userId="acf61c4e9b19540f" providerId="LiveId" clId="{5771F8C6-0568-497D-ADFA-BFFEE40E4A5C}" dt="2021-11-07T08:43:00.947" v="25" actId="478"/>
          <ac:picMkLst>
            <pc:docMk/>
            <pc:sldMk cId="3402098722" sldId="2599"/>
            <ac:picMk id="3" creationId="{0658DCE5-3ADE-4F21-8977-4DF956E1F0AB}"/>
          </ac:picMkLst>
        </pc:picChg>
        <pc:picChg chg="add del">
          <ac:chgData name="Jo King" userId="acf61c4e9b19540f" providerId="LiveId" clId="{5771F8C6-0568-497D-ADFA-BFFEE40E4A5C}" dt="2021-11-07T08:46:03.558" v="27"/>
          <ac:picMkLst>
            <pc:docMk/>
            <pc:sldMk cId="3402098722" sldId="2599"/>
            <ac:picMk id="4" creationId="{F58E208B-827A-44BD-877D-76980B8206E9}"/>
          </ac:picMkLst>
        </pc:picChg>
        <pc:picChg chg="add mod">
          <ac:chgData name="Jo King" userId="acf61c4e9b19540f" providerId="LiveId" clId="{5771F8C6-0568-497D-ADFA-BFFEE40E4A5C}" dt="2021-11-07T10:18:30.779" v="389" actId="14100"/>
          <ac:picMkLst>
            <pc:docMk/>
            <pc:sldMk cId="3402098722" sldId="2599"/>
            <ac:picMk id="6" creationId="{862E9723-8238-417F-A7EB-360ADD1C7D44}"/>
          </ac:picMkLst>
        </pc:picChg>
        <pc:picChg chg="add mod">
          <ac:chgData name="Jo King" userId="acf61c4e9b19540f" providerId="LiveId" clId="{5771F8C6-0568-497D-ADFA-BFFEE40E4A5C}" dt="2021-11-07T10:18:30.779" v="389" actId="14100"/>
          <ac:picMkLst>
            <pc:docMk/>
            <pc:sldMk cId="3402098722" sldId="2599"/>
            <ac:picMk id="8" creationId="{C5293B07-73B7-4A28-8410-C489CC7CA667}"/>
          </ac:picMkLst>
        </pc:picChg>
        <pc:picChg chg="add mod">
          <ac:chgData name="Jo King" userId="acf61c4e9b19540f" providerId="LiveId" clId="{5771F8C6-0568-497D-ADFA-BFFEE40E4A5C}" dt="2021-11-07T10:18:30.779" v="389" actId="14100"/>
          <ac:picMkLst>
            <pc:docMk/>
            <pc:sldMk cId="3402098722" sldId="2599"/>
            <ac:picMk id="10" creationId="{EDBD3E11-215E-480E-A411-C724D526A74B}"/>
          </ac:picMkLst>
        </pc:picChg>
        <pc:picChg chg="add mod">
          <ac:chgData name="Jo King" userId="acf61c4e9b19540f" providerId="LiveId" clId="{5771F8C6-0568-497D-ADFA-BFFEE40E4A5C}" dt="2021-11-07T10:18:30.779" v="389" actId="14100"/>
          <ac:picMkLst>
            <pc:docMk/>
            <pc:sldMk cId="3402098722" sldId="2599"/>
            <ac:picMk id="12" creationId="{8D597A47-8110-42EB-B3B8-E835893D0F61}"/>
          </ac:picMkLst>
        </pc:picChg>
        <pc:picChg chg="add mod">
          <ac:chgData name="Jo King" userId="acf61c4e9b19540f" providerId="LiveId" clId="{5771F8C6-0568-497D-ADFA-BFFEE40E4A5C}" dt="2021-11-07T10:18:30.779" v="389" actId="14100"/>
          <ac:picMkLst>
            <pc:docMk/>
            <pc:sldMk cId="3402098722" sldId="2599"/>
            <ac:picMk id="14" creationId="{C9AB0A6F-06EB-4437-ACF0-E572FC8AEFA3}"/>
          </ac:picMkLst>
        </pc:picChg>
        <pc:picChg chg="add mod">
          <ac:chgData name="Jo King" userId="acf61c4e9b19540f" providerId="LiveId" clId="{5771F8C6-0568-497D-ADFA-BFFEE40E4A5C}" dt="2021-11-07T10:18:30.779" v="389" actId="14100"/>
          <ac:picMkLst>
            <pc:docMk/>
            <pc:sldMk cId="3402098722" sldId="2599"/>
            <ac:picMk id="16" creationId="{A2474283-215B-4D50-8FD6-BB64B4932346}"/>
          </ac:picMkLst>
        </pc:picChg>
        <pc:picChg chg="add mod">
          <ac:chgData name="Jo King" userId="acf61c4e9b19540f" providerId="LiveId" clId="{5771F8C6-0568-497D-ADFA-BFFEE40E4A5C}" dt="2021-11-07T10:18:30.779" v="389" actId="14100"/>
          <ac:picMkLst>
            <pc:docMk/>
            <pc:sldMk cId="3402098722" sldId="2599"/>
            <ac:picMk id="18" creationId="{47E4B08B-B1D9-4893-A982-FC900C725E75}"/>
          </ac:picMkLst>
        </pc:picChg>
        <pc:picChg chg="add mod">
          <ac:chgData name="Jo King" userId="acf61c4e9b19540f" providerId="LiveId" clId="{5771F8C6-0568-497D-ADFA-BFFEE40E4A5C}" dt="2021-11-07T10:18:30.779" v="389" actId="14100"/>
          <ac:picMkLst>
            <pc:docMk/>
            <pc:sldMk cId="3402098722" sldId="2599"/>
            <ac:picMk id="20" creationId="{422937F2-A314-4E1F-8A72-E1EBD5EF1DC4}"/>
          </ac:picMkLst>
        </pc:picChg>
        <pc:picChg chg="add mod">
          <ac:chgData name="Jo King" userId="acf61c4e9b19540f" providerId="LiveId" clId="{5771F8C6-0568-497D-ADFA-BFFEE40E4A5C}" dt="2021-11-07T10:18:30.779" v="389" actId="14100"/>
          <ac:picMkLst>
            <pc:docMk/>
            <pc:sldMk cId="3402098722" sldId="2599"/>
            <ac:picMk id="22" creationId="{2241A08C-CB2A-46F2-88CC-CB8F56C9AE64}"/>
          </ac:picMkLst>
        </pc:picChg>
        <pc:picChg chg="add mod">
          <ac:chgData name="Jo King" userId="acf61c4e9b19540f" providerId="LiveId" clId="{5771F8C6-0568-497D-ADFA-BFFEE40E4A5C}" dt="2021-11-07T10:18:30.779" v="389" actId="14100"/>
          <ac:picMkLst>
            <pc:docMk/>
            <pc:sldMk cId="3402098722" sldId="2599"/>
            <ac:picMk id="24" creationId="{9699D46A-6EDE-4052-8B1A-A2FABB70C3F7}"/>
          </ac:picMkLst>
        </pc:picChg>
        <pc:picChg chg="add mod">
          <ac:chgData name="Jo King" userId="acf61c4e9b19540f" providerId="LiveId" clId="{5771F8C6-0568-497D-ADFA-BFFEE40E4A5C}" dt="2021-11-07T10:18:30.779" v="389" actId="14100"/>
          <ac:picMkLst>
            <pc:docMk/>
            <pc:sldMk cId="3402098722" sldId="2599"/>
            <ac:picMk id="26" creationId="{F652913F-A933-4452-9996-8F2AB80600F8}"/>
          </ac:picMkLst>
        </pc:picChg>
        <pc:picChg chg="add del mod">
          <ac:chgData name="Jo King" userId="acf61c4e9b19540f" providerId="LiveId" clId="{5771F8C6-0568-497D-ADFA-BFFEE40E4A5C}" dt="2021-11-07T10:19:56.313" v="393" actId="22"/>
          <ac:picMkLst>
            <pc:docMk/>
            <pc:sldMk cId="3402098722" sldId="2599"/>
            <ac:picMk id="28" creationId="{85397A75-B05E-49E9-BF27-2FC5B88C0D80}"/>
          </ac:picMkLst>
        </pc:picChg>
        <pc:picChg chg="add mod">
          <ac:chgData name="Jo King" userId="acf61c4e9b19540f" providerId="LiveId" clId="{5771F8C6-0568-497D-ADFA-BFFEE40E4A5C}" dt="2021-11-07T10:20:44.858" v="398" actId="1076"/>
          <ac:picMkLst>
            <pc:docMk/>
            <pc:sldMk cId="3402098722" sldId="2599"/>
            <ac:picMk id="30" creationId="{83BFED23-CF0D-4B38-A82F-D6D1322D67F2}"/>
          </ac:picMkLst>
        </pc:picChg>
        <pc:picChg chg="add mod">
          <ac:chgData name="Jo King" userId="acf61c4e9b19540f" providerId="LiveId" clId="{5771F8C6-0568-497D-ADFA-BFFEE40E4A5C}" dt="2021-11-07T10:20:38.055" v="397" actId="1076"/>
          <ac:picMkLst>
            <pc:docMk/>
            <pc:sldMk cId="3402098722" sldId="2599"/>
            <ac:picMk id="32" creationId="{58B10A36-997B-4BCF-90F0-200E3E378C0A}"/>
          </ac:picMkLst>
        </pc:picChg>
      </pc:sldChg>
    </pc:docChg>
  </pc:docChgLst>
  <pc:docChgLst>
    <pc:chgData name="Jo King" userId="acf61c4e9b19540f" providerId="LiveId" clId="{5889B3DD-0CD7-453E-82DD-7910F60EC723}"/>
    <pc:docChg chg="custSel addSld delSld modSld sldOrd modMainMaster">
      <pc:chgData name="Jo King" userId="acf61c4e9b19540f" providerId="LiveId" clId="{5889B3DD-0CD7-453E-82DD-7910F60EC723}" dt="2021-11-06T14:16:44.554" v="16" actId="478"/>
      <pc:docMkLst>
        <pc:docMk/>
      </pc:docMkLst>
      <pc:sldChg chg="addSp delSp modSp mod">
        <pc:chgData name="Jo King" userId="acf61c4e9b19540f" providerId="LiveId" clId="{5889B3DD-0CD7-453E-82DD-7910F60EC723}" dt="2021-11-06T14:16:44.554" v="16" actId="478"/>
        <pc:sldMkLst>
          <pc:docMk/>
          <pc:sldMk cId="790600910" sldId="2378"/>
        </pc:sldMkLst>
        <pc:spChg chg="mod">
          <ac:chgData name="Jo King" userId="acf61c4e9b19540f" providerId="LiveId" clId="{5889B3DD-0CD7-453E-82DD-7910F60EC723}" dt="2021-11-04T14:03:16.497" v="6" actId="27636"/>
          <ac:spMkLst>
            <pc:docMk/>
            <pc:sldMk cId="790600910" sldId="2378"/>
            <ac:spMk id="5" creationId="{DC280551-3DFC-4BA2-98E8-2DE842944F23}"/>
          </ac:spMkLst>
        </pc:spChg>
        <pc:spChg chg="del">
          <ac:chgData name="Jo King" userId="acf61c4e9b19540f" providerId="LiveId" clId="{5889B3DD-0CD7-453E-82DD-7910F60EC723}" dt="2021-11-06T13:58:16.364" v="12" actId="478"/>
          <ac:spMkLst>
            <pc:docMk/>
            <pc:sldMk cId="790600910" sldId="2378"/>
            <ac:spMk id="2525" creationId="{00000000-0000-0000-0000-000000000000}"/>
          </ac:spMkLst>
        </pc:spChg>
        <pc:spChg chg="del">
          <ac:chgData name="Jo King" userId="acf61c4e9b19540f" providerId="LiveId" clId="{5889B3DD-0CD7-453E-82DD-7910F60EC723}" dt="2021-11-06T13:58:16.364" v="12" actId="478"/>
          <ac:spMkLst>
            <pc:docMk/>
            <pc:sldMk cId="790600910" sldId="2378"/>
            <ac:spMk id="2526" creationId="{00000000-0000-0000-0000-000000000000}"/>
          </ac:spMkLst>
        </pc:spChg>
        <pc:spChg chg="del">
          <ac:chgData name="Jo King" userId="acf61c4e9b19540f" providerId="LiveId" clId="{5889B3DD-0CD7-453E-82DD-7910F60EC723}" dt="2021-11-06T13:58:16.364" v="12" actId="478"/>
          <ac:spMkLst>
            <pc:docMk/>
            <pc:sldMk cId="790600910" sldId="2378"/>
            <ac:spMk id="2527" creationId="{00000000-0000-0000-0000-000000000000}"/>
          </ac:spMkLst>
        </pc:spChg>
        <pc:spChg chg="del">
          <ac:chgData name="Jo King" userId="acf61c4e9b19540f" providerId="LiveId" clId="{5889B3DD-0CD7-453E-82DD-7910F60EC723}" dt="2021-11-06T13:58:16.364" v="12" actId="478"/>
          <ac:spMkLst>
            <pc:docMk/>
            <pc:sldMk cId="790600910" sldId="2378"/>
            <ac:spMk id="2528" creationId="{00000000-0000-0000-0000-000000000000}"/>
          </ac:spMkLst>
        </pc:spChg>
        <pc:spChg chg="del">
          <ac:chgData name="Jo King" userId="acf61c4e9b19540f" providerId="LiveId" clId="{5889B3DD-0CD7-453E-82DD-7910F60EC723}" dt="2021-11-06T13:58:16.364" v="12" actId="478"/>
          <ac:spMkLst>
            <pc:docMk/>
            <pc:sldMk cId="790600910" sldId="2378"/>
            <ac:spMk id="2529" creationId="{00000000-0000-0000-0000-000000000000}"/>
          </ac:spMkLst>
        </pc:spChg>
        <pc:spChg chg="del">
          <ac:chgData name="Jo King" userId="acf61c4e9b19540f" providerId="LiveId" clId="{5889B3DD-0CD7-453E-82DD-7910F60EC723}" dt="2021-11-06T13:58:16.364" v="12" actId="478"/>
          <ac:spMkLst>
            <pc:docMk/>
            <pc:sldMk cId="790600910" sldId="2378"/>
            <ac:spMk id="2530" creationId="{00000000-0000-0000-0000-000000000000}"/>
          </ac:spMkLst>
        </pc:spChg>
        <pc:spChg chg="del">
          <ac:chgData name="Jo King" userId="acf61c4e9b19540f" providerId="LiveId" clId="{5889B3DD-0CD7-453E-82DD-7910F60EC723}" dt="2021-11-06T13:58:16.364" v="12" actId="478"/>
          <ac:spMkLst>
            <pc:docMk/>
            <pc:sldMk cId="790600910" sldId="2378"/>
            <ac:spMk id="2531" creationId="{00000000-0000-0000-0000-000000000000}"/>
          </ac:spMkLst>
        </pc:spChg>
        <pc:spChg chg="del">
          <ac:chgData name="Jo King" userId="acf61c4e9b19540f" providerId="LiveId" clId="{5889B3DD-0CD7-453E-82DD-7910F60EC723}" dt="2021-11-06T13:58:16.364" v="12" actId="478"/>
          <ac:spMkLst>
            <pc:docMk/>
            <pc:sldMk cId="790600910" sldId="2378"/>
            <ac:spMk id="2532" creationId="{00000000-0000-0000-0000-000000000000}"/>
          </ac:spMkLst>
        </pc:spChg>
        <pc:spChg chg="del">
          <ac:chgData name="Jo King" userId="acf61c4e9b19540f" providerId="LiveId" clId="{5889B3DD-0CD7-453E-82DD-7910F60EC723}" dt="2021-11-06T13:58:16.364" v="12" actId="478"/>
          <ac:spMkLst>
            <pc:docMk/>
            <pc:sldMk cId="790600910" sldId="2378"/>
            <ac:spMk id="2533" creationId="{00000000-0000-0000-0000-000000000000}"/>
          </ac:spMkLst>
        </pc:spChg>
        <pc:spChg chg="del">
          <ac:chgData name="Jo King" userId="acf61c4e9b19540f" providerId="LiveId" clId="{5889B3DD-0CD7-453E-82DD-7910F60EC723}" dt="2021-11-06T13:58:16.364" v="12" actId="478"/>
          <ac:spMkLst>
            <pc:docMk/>
            <pc:sldMk cId="790600910" sldId="2378"/>
            <ac:spMk id="2534" creationId="{00000000-0000-0000-0000-000000000000}"/>
          </ac:spMkLst>
        </pc:spChg>
        <pc:spChg chg="del">
          <ac:chgData name="Jo King" userId="acf61c4e9b19540f" providerId="LiveId" clId="{5889B3DD-0CD7-453E-82DD-7910F60EC723}" dt="2021-11-06T13:58:16.364" v="12" actId="478"/>
          <ac:spMkLst>
            <pc:docMk/>
            <pc:sldMk cId="790600910" sldId="2378"/>
            <ac:spMk id="2535" creationId="{00000000-0000-0000-0000-000000000000}"/>
          </ac:spMkLst>
        </pc:spChg>
        <pc:spChg chg="del">
          <ac:chgData name="Jo King" userId="acf61c4e9b19540f" providerId="LiveId" clId="{5889B3DD-0CD7-453E-82DD-7910F60EC723}" dt="2021-11-06T13:58:16.364" v="12" actId="478"/>
          <ac:spMkLst>
            <pc:docMk/>
            <pc:sldMk cId="790600910" sldId="2378"/>
            <ac:spMk id="2536" creationId="{00000000-0000-0000-0000-000000000000}"/>
          </ac:spMkLst>
        </pc:spChg>
        <pc:spChg chg="del">
          <ac:chgData name="Jo King" userId="acf61c4e9b19540f" providerId="LiveId" clId="{5889B3DD-0CD7-453E-82DD-7910F60EC723}" dt="2021-11-06T13:58:16.364" v="12" actId="478"/>
          <ac:spMkLst>
            <pc:docMk/>
            <pc:sldMk cId="790600910" sldId="2378"/>
            <ac:spMk id="2537" creationId="{00000000-0000-0000-0000-000000000000}"/>
          </ac:spMkLst>
        </pc:spChg>
        <pc:spChg chg="del">
          <ac:chgData name="Jo King" userId="acf61c4e9b19540f" providerId="LiveId" clId="{5889B3DD-0CD7-453E-82DD-7910F60EC723}" dt="2021-11-06T13:58:16.364" v="12" actId="478"/>
          <ac:spMkLst>
            <pc:docMk/>
            <pc:sldMk cId="790600910" sldId="2378"/>
            <ac:spMk id="2538" creationId="{00000000-0000-0000-0000-000000000000}"/>
          </ac:spMkLst>
        </pc:spChg>
        <pc:spChg chg="del">
          <ac:chgData name="Jo King" userId="acf61c4e9b19540f" providerId="LiveId" clId="{5889B3DD-0CD7-453E-82DD-7910F60EC723}" dt="2021-11-06T13:58:16.364" v="12" actId="478"/>
          <ac:spMkLst>
            <pc:docMk/>
            <pc:sldMk cId="790600910" sldId="2378"/>
            <ac:spMk id="2539" creationId="{00000000-0000-0000-0000-000000000000}"/>
          </ac:spMkLst>
        </pc:spChg>
        <pc:spChg chg="del">
          <ac:chgData name="Jo King" userId="acf61c4e9b19540f" providerId="LiveId" clId="{5889B3DD-0CD7-453E-82DD-7910F60EC723}" dt="2021-11-06T13:58:16.364" v="12" actId="478"/>
          <ac:spMkLst>
            <pc:docMk/>
            <pc:sldMk cId="790600910" sldId="2378"/>
            <ac:spMk id="2540" creationId="{00000000-0000-0000-0000-000000000000}"/>
          </ac:spMkLst>
        </pc:spChg>
        <pc:spChg chg="del">
          <ac:chgData name="Jo King" userId="acf61c4e9b19540f" providerId="LiveId" clId="{5889B3DD-0CD7-453E-82DD-7910F60EC723}" dt="2021-11-06T13:58:16.364" v="12" actId="478"/>
          <ac:spMkLst>
            <pc:docMk/>
            <pc:sldMk cId="790600910" sldId="2378"/>
            <ac:spMk id="2541" creationId="{00000000-0000-0000-0000-000000000000}"/>
          </ac:spMkLst>
        </pc:spChg>
        <pc:spChg chg="del">
          <ac:chgData name="Jo King" userId="acf61c4e9b19540f" providerId="LiveId" clId="{5889B3DD-0CD7-453E-82DD-7910F60EC723}" dt="2021-11-06T13:58:16.364" v="12" actId="478"/>
          <ac:spMkLst>
            <pc:docMk/>
            <pc:sldMk cId="790600910" sldId="2378"/>
            <ac:spMk id="2542" creationId="{00000000-0000-0000-0000-000000000000}"/>
          </ac:spMkLst>
        </pc:spChg>
        <pc:spChg chg="del">
          <ac:chgData name="Jo King" userId="acf61c4e9b19540f" providerId="LiveId" clId="{5889B3DD-0CD7-453E-82DD-7910F60EC723}" dt="2021-11-06T13:58:16.364" v="12" actId="478"/>
          <ac:spMkLst>
            <pc:docMk/>
            <pc:sldMk cId="790600910" sldId="2378"/>
            <ac:spMk id="2543" creationId="{00000000-0000-0000-0000-000000000000}"/>
          </ac:spMkLst>
        </pc:spChg>
        <pc:spChg chg="del">
          <ac:chgData name="Jo King" userId="acf61c4e9b19540f" providerId="LiveId" clId="{5889B3DD-0CD7-453E-82DD-7910F60EC723}" dt="2021-11-06T13:58:16.364" v="12" actId="478"/>
          <ac:spMkLst>
            <pc:docMk/>
            <pc:sldMk cId="790600910" sldId="2378"/>
            <ac:spMk id="2544" creationId="{00000000-0000-0000-0000-000000000000}"/>
          </ac:spMkLst>
        </pc:spChg>
        <pc:spChg chg="del">
          <ac:chgData name="Jo King" userId="acf61c4e9b19540f" providerId="LiveId" clId="{5889B3DD-0CD7-453E-82DD-7910F60EC723}" dt="2021-11-06T13:58:16.364" v="12" actId="478"/>
          <ac:spMkLst>
            <pc:docMk/>
            <pc:sldMk cId="790600910" sldId="2378"/>
            <ac:spMk id="2545" creationId="{00000000-0000-0000-0000-000000000000}"/>
          </ac:spMkLst>
        </pc:spChg>
        <pc:spChg chg="del">
          <ac:chgData name="Jo King" userId="acf61c4e9b19540f" providerId="LiveId" clId="{5889B3DD-0CD7-453E-82DD-7910F60EC723}" dt="2021-11-06T13:58:16.364" v="12" actId="478"/>
          <ac:spMkLst>
            <pc:docMk/>
            <pc:sldMk cId="790600910" sldId="2378"/>
            <ac:spMk id="2546" creationId="{00000000-0000-0000-0000-000000000000}"/>
          </ac:spMkLst>
        </pc:spChg>
        <pc:spChg chg="del">
          <ac:chgData name="Jo King" userId="acf61c4e9b19540f" providerId="LiveId" clId="{5889B3DD-0CD7-453E-82DD-7910F60EC723}" dt="2021-11-06T13:58:16.364" v="12" actId="478"/>
          <ac:spMkLst>
            <pc:docMk/>
            <pc:sldMk cId="790600910" sldId="2378"/>
            <ac:spMk id="2547" creationId="{00000000-0000-0000-0000-000000000000}"/>
          </ac:spMkLst>
        </pc:spChg>
        <pc:spChg chg="del">
          <ac:chgData name="Jo King" userId="acf61c4e9b19540f" providerId="LiveId" clId="{5889B3DD-0CD7-453E-82DD-7910F60EC723}" dt="2021-11-06T13:58:16.364" v="12" actId="478"/>
          <ac:spMkLst>
            <pc:docMk/>
            <pc:sldMk cId="790600910" sldId="2378"/>
            <ac:spMk id="2548" creationId="{00000000-0000-0000-0000-000000000000}"/>
          </ac:spMkLst>
        </pc:spChg>
        <pc:spChg chg="del">
          <ac:chgData name="Jo King" userId="acf61c4e9b19540f" providerId="LiveId" clId="{5889B3DD-0CD7-453E-82DD-7910F60EC723}" dt="2021-11-06T13:58:16.364" v="12" actId="478"/>
          <ac:spMkLst>
            <pc:docMk/>
            <pc:sldMk cId="790600910" sldId="2378"/>
            <ac:spMk id="2549" creationId="{00000000-0000-0000-0000-000000000000}"/>
          </ac:spMkLst>
        </pc:spChg>
        <pc:spChg chg="del">
          <ac:chgData name="Jo King" userId="acf61c4e9b19540f" providerId="LiveId" clId="{5889B3DD-0CD7-453E-82DD-7910F60EC723}" dt="2021-11-06T13:58:16.364" v="12" actId="478"/>
          <ac:spMkLst>
            <pc:docMk/>
            <pc:sldMk cId="790600910" sldId="2378"/>
            <ac:spMk id="2550" creationId="{00000000-0000-0000-0000-000000000000}"/>
          </ac:spMkLst>
        </pc:spChg>
        <pc:spChg chg="del">
          <ac:chgData name="Jo King" userId="acf61c4e9b19540f" providerId="LiveId" clId="{5889B3DD-0CD7-453E-82DD-7910F60EC723}" dt="2021-11-06T13:58:16.364" v="12" actId="478"/>
          <ac:spMkLst>
            <pc:docMk/>
            <pc:sldMk cId="790600910" sldId="2378"/>
            <ac:spMk id="2551" creationId="{00000000-0000-0000-0000-000000000000}"/>
          </ac:spMkLst>
        </pc:spChg>
        <pc:spChg chg="del">
          <ac:chgData name="Jo King" userId="acf61c4e9b19540f" providerId="LiveId" clId="{5889B3DD-0CD7-453E-82DD-7910F60EC723}" dt="2021-11-06T13:58:16.364" v="12" actId="478"/>
          <ac:spMkLst>
            <pc:docMk/>
            <pc:sldMk cId="790600910" sldId="2378"/>
            <ac:spMk id="2552" creationId="{00000000-0000-0000-0000-000000000000}"/>
          </ac:spMkLst>
        </pc:spChg>
        <pc:spChg chg="del">
          <ac:chgData name="Jo King" userId="acf61c4e9b19540f" providerId="LiveId" clId="{5889B3DD-0CD7-453E-82DD-7910F60EC723}" dt="2021-11-06T13:58:16.364" v="12" actId="478"/>
          <ac:spMkLst>
            <pc:docMk/>
            <pc:sldMk cId="790600910" sldId="2378"/>
            <ac:spMk id="2553" creationId="{00000000-0000-0000-0000-000000000000}"/>
          </ac:spMkLst>
        </pc:spChg>
        <pc:spChg chg="del">
          <ac:chgData name="Jo King" userId="acf61c4e9b19540f" providerId="LiveId" clId="{5889B3DD-0CD7-453E-82DD-7910F60EC723}" dt="2021-11-06T13:58:16.364" v="12" actId="478"/>
          <ac:spMkLst>
            <pc:docMk/>
            <pc:sldMk cId="790600910" sldId="2378"/>
            <ac:spMk id="2554" creationId="{00000000-0000-0000-0000-000000000000}"/>
          </ac:spMkLst>
        </pc:spChg>
        <pc:spChg chg="del">
          <ac:chgData name="Jo King" userId="acf61c4e9b19540f" providerId="LiveId" clId="{5889B3DD-0CD7-453E-82DD-7910F60EC723}" dt="2021-11-06T13:58:16.364" v="12" actId="478"/>
          <ac:spMkLst>
            <pc:docMk/>
            <pc:sldMk cId="790600910" sldId="2378"/>
            <ac:spMk id="2555" creationId="{00000000-0000-0000-0000-000000000000}"/>
          </ac:spMkLst>
        </pc:spChg>
        <pc:spChg chg="del">
          <ac:chgData name="Jo King" userId="acf61c4e9b19540f" providerId="LiveId" clId="{5889B3DD-0CD7-453E-82DD-7910F60EC723}" dt="2021-11-06T13:58:16.364" v="12" actId="478"/>
          <ac:spMkLst>
            <pc:docMk/>
            <pc:sldMk cId="790600910" sldId="2378"/>
            <ac:spMk id="2556" creationId="{00000000-0000-0000-0000-000000000000}"/>
          </ac:spMkLst>
        </pc:spChg>
        <pc:spChg chg="del">
          <ac:chgData name="Jo King" userId="acf61c4e9b19540f" providerId="LiveId" clId="{5889B3DD-0CD7-453E-82DD-7910F60EC723}" dt="2021-11-06T13:58:16.364" v="12" actId="478"/>
          <ac:spMkLst>
            <pc:docMk/>
            <pc:sldMk cId="790600910" sldId="2378"/>
            <ac:spMk id="2557" creationId="{00000000-0000-0000-0000-000000000000}"/>
          </ac:spMkLst>
        </pc:spChg>
        <pc:spChg chg="del">
          <ac:chgData name="Jo King" userId="acf61c4e9b19540f" providerId="LiveId" clId="{5889B3DD-0CD7-453E-82DD-7910F60EC723}" dt="2021-11-06T13:58:16.364" v="12" actId="478"/>
          <ac:spMkLst>
            <pc:docMk/>
            <pc:sldMk cId="790600910" sldId="2378"/>
            <ac:spMk id="2558" creationId="{00000000-0000-0000-0000-000000000000}"/>
          </ac:spMkLst>
        </pc:spChg>
        <pc:spChg chg="del">
          <ac:chgData name="Jo King" userId="acf61c4e9b19540f" providerId="LiveId" clId="{5889B3DD-0CD7-453E-82DD-7910F60EC723}" dt="2021-11-06T13:58:16.364" v="12" actId="478"/>
          <ac:spMkLst>
            <pc:docMk/>
            <pc:sldMk cId="790600910" sldId="2378"/>
            <ac:spMk id="2559" creationId="{00000000-0000-0000-0000-000000000000}"/>
          </ac:spMkLst>
        </pc:spChg>
        <pc:spChg chg="del">
          <ac:chgData name="Jo King" userId="acf61c4e9b19540f" providerId="LiveId" clId="{5889B3DD-0CD7-453E-82DD-7910F60EC723}" dt="2021-11-06T13:58:16.364" v="12" actId="478"/>
          <ac:spMkLst>
            <pc:docMk/>
            <pc:sldMk cId="790600910" sldId="2378"/>
            <ac:spMk id="2560" creationId="{00000000-0000-0000-0000-000000000000}"/>
          </ac:spMkLst>
        </pc:spChg>
        <pc:spChg chg="del">
          <ac:chgData name="Jo King" userId="acf61c4e9b19540f" providerId="LiveId" clId="{5889B3DD-0CD7-453E-82DD-7910F60EC723}" dt="2021-11-06T13:58:16.364" v="12" actId="478"/>
          <ac:spMkLst>
            <pc:docMk/>
            <pc:sldMk cId="790600910" sldId="2378"/>
            <ac:spMk id="2561" creationId="{00000000-0000-0000-0000-000000000000}"/>
          </ac:spMkLst>
        </pc:spChg>
        <pc:spChg chg="del">
          <ac:chgData name="Jo King" userId="acf61c4e9b19540f" providerId="LiveId" clId="{5889B3DD-0CD7-453E-82DD-7910F60EC723}" dt="2021-11-06T13:58:16.364" v="12" actId="478"/>
          <ac:spMkLst>
            <pc:docMk/>
            <pc:sldMk cId="790600910" sldId="2378"/>
            <ac:spMk id="2562" creationId="{00000000-0000-0000-0000-000000000000}"/>
          </ac:spMkLst>
        </pc:spChg>
        <pc:spChg chg="del">
          <ac:chgData name="Jo King" userId="acf61c4e9b19540f" providerId="LiveId" clId="{5889B3DD-0CD7-453E-82DD-7910F60EC723}" dt="2021-11-06T13:58:16.364" v="12" actId="478"/>
          <ac:spMkLst>
            <pc:docMk/>
            <pc:sldMk cId="790600910" sldId="2378"/>
            <ac:spMk id="2563" creationId="{00000000-0000-0000-0000-000000000000}"/>
          </ac:spMkLst>
        </pc:spChg>
        <pc:spChg chg="del">
          <ac:chgData name="Jo King" userId="acf61c4e9b19540f" providerId="LiveId" clId="{5889B3DD-0CD7-453E-82DD-7910F60EC723}" dt="2021-11-06T13:58:16.364" v="12" actId="478"/>
          <ac:spMkLst>
            <pc:docMk/>
            <pc:sldMk cId="790600910" sldId="2378"/>
            <ac:spMk id="2564" creationId="{00000000-0000-0000-0000-000000000000}"/>
          </ac:spMkLst>
        </pc:spChg>
        <pc:spChg chg="del">
          <ac:chgData name="Jo King" userId="acf61c4e9b19540f" providerId="LiveId" clId="{5889B3DD-0CD7-453E-82DD-7910F60EC723}" dt="2021-11-06T13:58:16.364" v="12" actId="478"/>
          <ac:spMkLst>
            <pc:docMk/>
            <pc:sldMk cId="790600910" sldId="2378"/>
            <ac:spMk id="2565" creationId="{00000000-0000-0000-0000-000000000000}"/>
          </ac:spMkLst>
        </pc:spChg>
        <pc:spChg chg="del">
          <ac:chgData name="Jo King" userId="acf61c4e9b19540f" providerId="LiveId" clId="{5889B3DD-0CD7-453E-82DD-7910F60EC723}" dt="2021-11-06T13:58:16.364" v="12" actId="478"/>
          <ac:spMkLst>
            <pc:docMk/>
            <pc:sldMk cId="790600910" sldId="2378"/>
            <ac:spMk id="2566" creationId="{00000000-0000-0000-0000-000000000000}"/>
          </ac:spMkLst>
        </pc:spChg>
        <pc:spChg chg="del">
          <ac:chgData name="Jo King" userId="acf61c4e9b19540f" providerId="LiveId" clId="{5889B3DD-0CD7-453E-82DD-7910F60EC723}" dt="2021-11-06T13:58:16.364" v="12" actId="478"/>
          <ac:spMkLst>
            <pc:docMk/>
            <pc:sldMk cId="790600910" sldId="2378"/>
            <ac:spMk id="2567" creationId="{00000000-0000-0000-0000-000000000000}"/>
          </ac:spMkLst>
        </pc:spChg>
        <pc:spChg chg="del">
          <ac:chgData name="Jo King" userId="acf61c4e9b19540f" providerId="LiveId" clId="{5889B3DD-0CD7-453E-82DD-7910F60EC723}" dt="2021-11-06T13:58:16.364" v="12" actId="478"/>
          <ac:spMkLst>
            <pc:docMk/>
            <pc:sldMk cId="790600910" sldId="2378"/>
            <ac:spMk id="2568" creationId="{00000000-0000-0000-0000-000000000000}"/>
          </ac:spMkLst>
        </pc:spChg>
        <pc:spChg chg="del">
          <ac:chgData name="Jo King" userId="acf61c4e9b19540f" providerId="LiveId" clId="{5889B3DD-0CD7-453E-82DD-7910F60EC723}" dt="2021-11-06T13:58:16.364" v="12" actId="478"/>
          <ac:spMkLst>
            <pc:docMk/>
            <pc:sldMk cId="790600910" sldId="2378"/>
            <ac:spMk id="2569" creationId="{00000000-0000-0000-0000-000000000000}"/>
          </ac:spMkLst>
        </pc:spChg>
        <pc:spChg chg="del">
          <ac:chgData name="Jo King" userId="acf61c4e9b19540f" providerId="LiveId" clId="{5889B3DD-0CD7-453E-82DD-7910F60EC723}" dt="2021-11-06T13:58:16.364" v="12" actId="478"/>
          <ac:spMkLst>
            <pc:docMk/>
            <pc:sldMk cId="790600910" sldId="2378"/>
            <ac:spMk id="2570" creationId="{00000000-0000-0000-0000-000000000000}"/>
          </ac:spMkLst>
        </pc:spChg>
        <pc:spChg chg="del">
          <ac:chgData name="Jo King" userId="acf61c4e9b19540f" providerId="LiveId" clId="{5889B3DD-0CD7-453E-82DD-7910F60EC723}" dt="2021-11-06T13:58:16.364" v="12" actId="478"/>
          <ac:spMkLst>
            <pc:docMk/>
            <pc:sldMk cId="790600910" sldId="2378"/>
            <ac:spMk id="2571" creationId="{00000000-0000-0000-0000-000000000000}"/>
          </ac:spMkLst>
        </pc:spChg>
        <pc:spChg chg="del">
          <ac:chgData name="Jo King" userId="acf61c4e9b19540f" providerId="LiveId" clId="{5889B3DD-0CD7-453E-82DD-7910F60EC723}" dt="2021-11-06T13:58:16.364" v="12" actId="478"/>
          <ac:spMkLst>
            <pc:docMk/>
            <pc:sldMk cId="790600910" sldId="2378"/>
            <ac:spMk id="2572" creationId="{00000000-0000-0000-0000-000000000000}"/>
          </ac:spMkLst>
        </pc:spChg>
        <pc:spChg chg="del">
          <ac:chgData name="Jo King" userId="acf61c4e9b19540f" providerId="LiveId" clId="{5889B3DD-0CD7-453E-82DD-7910F60EC723}" dt="2021-11-06T13:58:16.364" v="12" actId="478"/>
          <ac:spMkLst>
            <pc:docMk/>
            <pc:sldMk cId="790600910" sldId="2378"/>
            <ac:spMk id="2573" creationId="{00000000-0000-0000-0000-000000000000}"/>
          </ac:spMkLst>
        </pc:spChg>
        <pc:spChg chg="del">
          <ac:chgData name="Jo King" userId="acf61c4e9b19540f" providerId="LiveId" clId="{5889B3DD-0CD7-453E-82DD-7910F60EC723}" dt="2021-11-06T13:58:16.364" v="12" actId="478"/>
          <ac:spMkLst>
            <pc:docMk/>
            <pc:sldMk cId="790600910" sldId="2378"/>
            <ac:spMk id="2574" creationId="{00000000-0000-0000-0000-000000000000}"/>
          </ac:spMkLst>
        </pc:spChg>
        <pc:spChg chg="del">
          <ac:chgData name="Jo King" userId="acf61c4e9b19540f" providerId="LiveId" clId="{5889B3DD-0CD7-453E-82DD-7910F60EC723}" dt="2021-11-06T13:58:16.364" v="12" actId="478"/>
          <ac:spMkLst>
            <pc:docMk/>
            <pc:sldMk cId="790600910" sldId="2378"/>
            <ac:spMk id="2575" creationId="{00000000-0000-0000-0000-000000000000}"/>
          </ac:spMkLst>
        </pc:spChg>
        <pc:spChg chg="del">
          <ac:chgData name="Jo King" userId="acf61c4e9b19540f" providerId="LiveId" clId="{5889B3DD-0CD7-453E-82DD-7910F60EC723}" dt="2021-11-06T13:58:16.364" v="12" actId="478"/>
          <ac:spMkLst>
            <pc:docMk/>
            <pc:sldMk cId="790600910" sldId="2378"/>
            <ac:spMk id="2576" creationId="{00000000-0000-0000-0000-000000000000}"/>
          </ac:spMkLst>
        </pc:spChg>
        <pc:spChg chg="del">
          <ac:chgData name="Jo King" userId="acf61c4e9b19540f" providerId="LiveId" clId="{5889B3DD-0CD7-453E-82DD-7910F60EC723}" dt="2021-11-06T13:58:16.364" v="12" actId="478"/>
          <ac:spMkLst>
            <pc:docMk/>
            <pc:sldMk cId="790600910" sldId="2378"/>
            <ac:spMk id="2577" creationId="{00000000-0000-0000-0000-000000000000}"/>
          </ac:spMkLst>
        </pc:spChg>
        <pc:spChg chg="del">
          <ac:chgData name="Jo King" userId="acf61c4e9b19540f" providerId="LiveId" clId="{5889B3DD-0CD7-453E-82DD-7910F60EC723}" dt="2021-11-06T13:58:16.364" v="12" actId="478"/>
          <ac:spMkLst>
            <pc:docMk/>
            <pc:sldMk cId="790600910" sldId="2378"/>
            <ac:spMk id="2578" creationId="{00000000-0000-0000-0000-000000000000}"/>
          </ac:spMkLst>
        </pc:spChg>
        <pc:spChg chg="del">
          <ac:chgData name="Jo King" userId="acf61c4e9b19540f" providerId="LiveId" clId="{5889B3DD-0CD7-453E-82DD-7910F60EC723}" dt="2021-11-06T13:58:16.364" v="12" actId="478"/>
          <ac:spMkLst>
            <pc:docMk/>
            <pc:sldMk cId="790600910" sldId="2378"/>
            <ac:spMk id="2579" creationId="{00000000-0000-0000-0000-000000000000}"/>
          </ac:spMkLst>
        </pc:spChg>
        <pc:spChg chg="del">
          <ac:chgData name="Jo King" userId="acf61c4e9b19540f" providerId="LiveId" clId="{5889B3DD-0CD7-453E-82DD-7910F60EC723}" dt="2021-11-06T13:58:16.364" v="12" actId="478"/>
          <ac:spMkLst>
            <pc:docMk/>
            <pc:sldMk cId="790600910" sldId="2378"/>
            <ac:spMk id="2580" creationId="{00000000-0000-0000-0000-000000000000}"/>
          </ac:spMkLst>
        </pc:spChg>
        <pc:spChg chg="del">
          <ac:chgData name="Jo King" userId="acf61c4e9b19540f" providerId="LiveId" clId="{5889B3DD-0CD7-453E-82DD-7910F60EC723}" dt="2021-11-06T13:58:16.364" v="12" actId="478"/>
          <ac:spMkLst>
            <pc:docMk/>
            <pc:sldMk cId="790600910" sldId="2378"/>
            <ac:spMk id="2581" creationId="{00000000-0000-0000-0000-000000000000}"/>
          </ac:spMkLst>
        </pc:spChg>
        <pc:spChg chg="del">
          <ac:chgData name="Jo King" userId="acf61c4e9b19540f" providerId="LiveId" clId="{5889B3DD-0CD7-453E-82DD-7910F60EC723}" dt="2021-11-06T13:58:16.364" v="12" actId="478"/>
          <ac:spMkLst>
            <pc:docMk/>
            <pc:sldMk cId="790600910" sldId="2378"/>
            <ac:spMk id="2582" creationId="{00000000-0000-0000-0000-000000000000}"/>
          </ac:spMkLst>
        </pc:spChg>
        <pc:spChg chg="del">
          <ac:chgData name="Jo King" userId="acf61c4e9b19540f" providerId="LiveId" clId="{5889B3DD-0CD7-453E-82DD-7910F60EC723}" dt="2021-11-06T13:58:16.364" v="12" actId="478"/>
          <ac:spMkLst>
            <pc:docMk/>
            <pc:sldMk cId="790600910" sldId="2378"/>
            <ac:spMk id="2583" creationId="{00000000-0000-0000-0000-000000000000}"/>
          </ac:spMkLst>
        </pc:spChg>
        <pc:spChg chg="del">
          <ac:chgData name="Jo King" userId="acf61c4e9b19540f" providerId="LiveId" clId="{5889B3DD-0CD7-453E-82DD-7910F60EC723}" dt="2021-11-06T13:58:16.364" v="12" actId="478"/>
          <ac:spMkLst>
            <pc:docMk/>
            <pc:sldMk cId="790600910" sldId="2378"/>
            <ac:spMk id="2584" creationId="{00000000-0000-0000-0000-000000000000}"/>
          </ac:spMkLst>
        </pc:spChg>
        <pc:spChg chg="del">
          <ac:chgData name="Jo King" userId="acf61c4e9b19540f" providerId="LiveId" clId="{5889B3DD-0CD7-453E-82DD-7910F60EC723}" dt="2021-11-06T13:58:16.364" v="12" actId="478"/>
          <ac:spMkLst>
            <pc:docMk/>
            <pc:sldMk cId="790600910" sldId="2378"/>
            <ac:spMk id="2585" creationId="{00000000-0000-0000-0000-000000000000}"/>
          </ac:spMkLst>
        </pc:spChg>
        <pc:spChg chg="del">
          <ac:chgData name="Jo King" userId="acf61c4e9b19540f" providerId="LiveId" clId="{5889B3DD-0CD7-453E-82DD-7910F60EC723}" dt="2021-11-06T13:58:16.364" v="12" actId="478"/>
          <ac:spMkLst>
            <pc:docMk/>
            <pc:sldMk cId="790600910" sldId="2378"/>
            <ac:spMk id="2586" creationId="{00000000-0000-0000-0000-000000000000}"/>
          </ac:spMkLst>
        </pc:spChg>
        <pc:spChg chg="del">
          <ac:chgData name="Jo King" userId="acf61c4e9b19540f" providerId="LiveId" clId="{5889B3DD-0CD7-453E-82DD-7910F60EC723}" dt="2021-11-06T13:58:16.364" v="12" actId="478"/>
          <ac:spMkLst>
            <pc:docMk/>
            <pc:sldMk cId="790600910" sldId="2378"/>
            <ac:spMk id="2587" creationId="{00000000-0000-0000-0000-000000000000}"/>
          </ac:spMkLst>
        </pc:spChg>
        <pc:spChg chg="del">
          <ac:chgData name="Jo King" userId="acf61c4e9b19540f" providerId="LiveId" clId="{5889B3DD-0CD7-453E-82DD-7910F60EC723}" dt="2021-11-06T13:58:16.364" v="12" actId="478"/>
          <ac:spMkLst>
            <pc:docMk/>
            <pc:sldMk cId="790600910" sldId="2378"/>
            <ac:spMk id="2588" creationId="{00000000-0000-0000-0000-000000000000}"/>
          </ac:spMkLst>
        </pc:spChg>
        <pc:spChg chg="del">
          <ac:chgData name="Jo King" userId="acf61c4e9b19540f" providerId="LiveId" clId="{5889B3DD-0CD7-453E-82DD-7910F60EC723}" dt="2021-11-06T13:58:16.364" v="12" actId="478"/>
          <ac:spMkLst>
            <pc:docMk/>
            <pc:sldMk cId="790600910" sldId="2378"/>
            <ac:spMk id="2589" creationId="{00000000-0000-0000-0000-000000000000}"/>
          </ac:spMkLst>
        </pc:spChg>
        <pc:spChg chg="del">
          <ac:chgData name="Jo King" userId="acf61c4e9b19540f" providerId="LiveId" clId="{5889B3DD-0CD7-453E-82DD-7910F60EC723}" dt="2021-11-06T13:58:16.364" v="12" actId="478"/>
          <ac:spMkLst>
            <pc:docMk/>
            <pc:sldMk cId="790600910" sldId="2378"/>
            <ac:spMk id="2590" creationId="{00000000-0000-0000-0000-000000000000}"/>
          </ac:spMkLst>
        </pc:spChg>
        <pc:spChg chg="del">
          <ac:chgData name="Jo King" userId="acf61c4e9b19540f" providerId="LiveId" clId="{5889B3DD-0CD7-453E-82DD-7910F60EC723}" dt="2021-11-06T13:58:16.364" v="12" actId="478"/>
          <ac:spMkLst>
            <pc:docMk/>
            <pc:sldMk cId="790600910" sldId="2378"/>
            <ac:spMk id="2591" creationId="{00000000-0000-0000-0000-000000000000}"/>
          </ac:spMkLst>
        </pc:spChg>
        <pc:spChg chg="del">
          <ac:chgData name="Jo King" userId="acf61c4e9b19540f" providerId="LiveId" clId="{5889B3DD-0CD7-453E-82DD-7910F60EC723}" dt="2021-11-06T13:58:16.364" v="12" actId="478"/>
          <ac:spMkLst>
            <pc:docMk/>
            <pc:sldMk cId="790600910" sldId="2378"/>
            <ac:spMk id="2592" creationId="{00000000-0000-0000-0000-000000000000}"/>
          </ac:spMkLst>
        </pc:spChg>
        <pc:spChg chg="del">
          <ac:chgData name="Jo King" userId="acf61c4e9b19540f" providerId="LiveId" clId="{5889B3DD-0CD7-453E-82DD-7910F60EC723}" dt="2021-11-06T13:58:16.364" v="12" actId="478"/>
          <ac:spMkLst>
            <pc:docMk/>
            <pc:sldMk cId="790600910" sldId="2378"/>
            <ac:spMk id="2593" creationId="{00000000-0000-0000-0000-000000000000}"/>
          </ac:spMkLst>
        </pc:spChg>
        <pc:spChg chg="del">
          <ac:chgData name="Jo King" userId="acf61c4e9b19540f" providerId="LiveId" clId="{5889B3DD-0CD7-453E-82DD-7910F60EC723}" dt="2021-11-06T13:58:16.364" v="12" actId="478"/>
          <ac:spMkLst>
            <pc:docMk/>
            <pc:sldMk cId="790600910" sldId="2378"/>
            <ac:spMk id="2594" creationId="{00000000-0000-0000-0000-000000000000}"/>
          </ac:spMkLst>
        </pc:spChg>
        <pc:spChg chg="del">
          <ac:chgData name="Jo King" userId="acf61c4e9b19540f" providerId="LiveId" clId="{5889B3DD-0CD7-453E-82DD-7910F60EC723}" dt="2021-11-06T13:58:16.364" v="12" actId="478"/>
          <ac:spMkLst>
            <pc:docMk/>
            <pc:sldMk cId="790600910" sldId="2378"/>
            <ac:spMk id="2595" creationId="{00000000-0000-0000-0000-000000000000}"/>
          </ac:spMkLst>
        </pc:spChg>
        <pc:spChg chg="del">
          <ac:chgData name="Jo King" userId="acf61c4e9b19540f" providerId="LiveId" clId="{5889B3DD-0CD7-453E-82DD-7910F60EC723}" dt="2021-11-06T13:58:16.364" v="12" actId="478"/>
          <ac:spMkLst>
            <pc:docMk/>
            <pc:sldMk cId="790600910" sldId="2378"/>
            <ac:spMk id="2596" creationId="{00000000-0000-0000-0000-000000000000}"/>
          </ac:spMkLst>
        </pc:spChg>
        <pc:spChg chg="del">
          <ac:chgData name="Jo King" userId="acf61c4e9b19540f" providerId="LiveId" clId="{5889B3DD-0CD7-453E-82DD-7910F60EC723}" dt="2021-11-06T13:58:16.364" v="12" actId="478"/>
          <ac:spMkLst>
            <pc:docMk/>
            <pc:sldMk cId="790600910" sldId="2378"/>
            <ac:spMk id="2597" creationId="{00000000-0000-0000-0000-000000000000}"/>
          </ac:spMkLst>
        </pc:spChg>
        <pc:spChg chg="del">
          <ac:chgData name="Jo King" userId="acf61c4e9b19540f" providerId="LiveId" clId="{5889B3DD-0CD7-453E-82DD-7910F60EC723}" dt="2021-11-06T13:58:16.364" v="12" actId="478"/>
          <ac:spMkLst>
            <pc:docMk/>
            <pc:sldMk cId="790600910" sldId="2378"/>
            <ac:spMk id="2598" creationId="{00000000-0000-0000-0000-000000000000}"/>
          </ac:spMkLst>
        </pc:spChg>
        <pc:spChg chg="del">
          <ac:chgData name="Jo King" userId="acf61c4e9b19540f" providerId="LiveId" clId="{5889B3DD-0CD7-453E-82DD-7910F60EC723}" dt="2021-11-06T13:58:16.364" v="12" actId="478"/>
          <ac:spMkLst>
            <pc:docMk/>
            <pc:sldMk cId="790600910" sldId="2378"/>
            <ac:spMk id="2599" creationId="{00000000-0000-0000-0000-000000000000}"/>
          </ac:spMkLst>
        </pc:spChg>
        <pc:spChg chg="del">
          <ac:chgData name="Jo King" userId="acf61c4e9b19540f" providerId="LiveId" clId="{5889B3DD-0CD7-453E-82DD-7910F60EC723}" dt="2021-11-06T13:58:16.364" v="12" actId="478"/>
          <ac:spMkLst>
            <pc:docMk/>
            <pc:sldMk cId="790600910" sldId="2378"/>
            <ac:spMk id="2600" creationId="{00000000-0000-0000-0000-000000000000}"/>
          </ac:spMkLst>
        </pc:spChg>
        <pc:spChg chg="del">
          <ac:chgData name="Jo King" userId="acf61c4e9b19540f" providerId="LiveId" clId="{5889B3DD-0CD7-453E-82DD-7910F60EC723}" dt="2021-11-06T13:58:16.364" v="12" actId="478"/>
          <ac:spMkLst>
            <pc:docMk/>
            <pc:sldMk cId="790600910" sldId="2378"/>
            <ac:spMk id="2601" creationId="{00000000-0000-0000-0000-000000000000}"/>
          </ac:spMkLst>
        </pc:spChg>
        <pc:spChg chg="del">
          <ac:chgData name="Jo King" userId="acf61c4e9b19540f" providerId="LiveId" clId="{5889B3DD-0CD7-453E-82DD-7910F60EC723}" dt="2021-11-06T13:58:16.364" v="12" actId="478"/>
          <ac:spMkLst>
            <pc:docMk/>
            <pc:sldMk cId="790600910" sldId="2378"/>
            <ac:spMk id="2602" creationId="{00000000-0000-0000-0000-000000000000}"/>
          </ac:spMkLst>
        </pc:spChg>
        <pc:spChg chg="del">
          <ac:chgData name="Jo King" userId="acf61c4e9b19540f" providerId="LiveId" clId="{5889B3DD-0CD7-453E-82DD-7910F60EC723}" dt="2021-11-06T13:58:16.364" v="12" actId="478"/>
          <ac:spMkLst>
            <pc:docMk/>
            <pc:sldMk cId="790600910" sldId="2378"/>
            <ac:spMk id="2603" creationId="{00000000-0000-0000-0000-000000000000}"/>
          </ac:spMkLst>
        </pc:spChg>
        <pc:spChg chg="del">
          <ac:chgData name="Jo King" userId="acf61c4e9b19540f" providerId="LiveId" clId="{5889B3DD-0CD7-453E-82DD-7910F60EC723}" dt="2021-11-06T13:58:16.364" v="12" actId="478"/>
          <ac:spMkLst>
            <pc:docMk/>
            <pc:sldMk cId="790600910" sldId="2378"/>
            <ac:spMk id="2604" creationId="{00000000-0000-0000-0000-000000000000}"/>
          </ac:spMkLst>
        </pc:spChg>
        <pc:spChg chg="del">
          <ac:chgData name="Jo King" userId="acf61c4e9b19540f" providerId="LiveId" clId="{5889B3DD-0CD7-453E-82DD-7910F60EC723}" dt="2021-11-06T13:58:16.364" v="12" actId="478"/>
          <ac:spMkLst>
            <pc:docMk/>
            <pc:sldMk cId="790600910" sldId="2378"/>
            <ac:spMk id="2605" creationId="{00000000-0000-0000-0000-000000000000}"/>
          </ac:spMkLst>
        </pc:spChg>
        <pc:spChg chg="del">
          <ac:chgData name="Jo King" userId="acf61c4e9b19540f" providerId="LiveId" clId="{5889B3DD-0CD7-453E-82DD-7910F60EC723}" dt="2021-11-06T13:58:16.364" v="12" actId="478"/>
          <ac:spMkLst>
            <pc:docMk/>
            <pc:sldMk cId="790600910" sldId="2378"/>
            <ac:spMk id="2606" creationId="{00000000-0000-0000-0000-000000000000}"/>
          </ac:spMkLst>
        </pc:spChg>
        <pc:spChg chg="del">
          <ac:chgData name="Jo King" userId="acf61c4e9b19540f" providerId="LiveId" clId="{5889B3DD-0CD7-453E-82DD-7910F60EC723}" dt="2021-11-06T13:58:16.364" v="12" actId="478"/>
          <ac:spMkLst>
            <pc:docMk/>
            <pc:sldMk cId="790600910" sldId="2378"/>
            <ac:spMk id="2607" creationId="{00000000-0000-0000-0000-000000000000}"/>
          </ac:spMkLst>
        </pc:spChg>
        <pc:spChg chg="del">
          <ac:chgData name="Jo King" userId="acf61c4e9b19540f" providerId="LiveId" clId="{5889B3DD-0CD7-453E-82DD-7910F60EC723}" dt="2021-11-06T13:58:16.364" v="12" actId="478"/>
          <ac:spMkLst>
            <pc:docMk/>
            <pc:sldMk cId="790600910" sldId="2378"/>
            <ac:spMk id="2608" creationId="{00000000-0000-0000-0000-000000000000}"/>
          </ac:spMkLst>
        </pc:spChg>
        <pc:spChg chg="del">
          <ac:chgData name="Jo King" userId="acf61c4e9b19540f" providerId="LiveId" clId="{5889B3DD-0CD7-453E-82DD-7910F60EC723}" dt="2021-11-06T13:58:16.364" v="12" actId="478"/>
          <ac:spMkLst>
            <pc:docMk/>
            <pc:sldMk cId="790600910" sldId="2378"/>
            <ac:spMk id="2609" creationId="{00000000-0000-0000-0000-000000000000}"/>
          </ac:spMkLst>
        </pc:spChg>
        <pc:spChg chg="del">
          <ac:chgData name="Jo King" userId="acf61c4e9b19540f" providerId="LiveId" clId="{5889B3DD-0CD7-453E-82DD-7910F60EC723}" dt="2021-11-06T13:58:16.364" v="12" actId="478"/>
          <ac:spMkLst>
            <pc:docMk/>
            <pc:sldMk cId="790600910" sldId="2378"/>
            <ac:spMk id="2610" creationId="{00000000-0000-0000-0000-000000000000}"/>
          </ac:spMkLst>
        </pc:spChg>
        <pc:spChg chg="del">
          <ac:chgData name="Jo King" userId="acf61c4e9b19540f" providerId="LiveId" clId="{5889B3DD-0CD7-453E-82DD-7910F60EC723}" dt="2021-11-06T13:58:16.364" v="12" actId="478"/>
          <ac:spMkLst>
            <pc:docMk/>
            <pc:sldMk cId="790600910" sldId="2378"/>
            <ac:spMk id="2611" creationId="{00000000-0000-0000-0000-000000000000}"/>
          </ac:spMkLst>
        </pc:spChg>
        <pc:spChg chg="del">
          <ac:chgData name="Jo King" userId="acf61c4e9b19540f" providerId="LiveId" clId="{5889B3DD-0CD7-453E-82DD-7910F60EC723}" dt="2021-11-06T13:58:16.364" v="12" actId="478"/>
          <ac:spMkLst>
            <pc:docMk/>
            <pc:sldMk cId="790600910" sldId="2378"/>
            <ac:spMk id="2612" creationId="{00000000-0000-0000-0000-000000000000}"/>
          </ac:spMkLst>
        </pc:spChg>
        <pc:spChg chg="del">
          <ac:chgData name="Jo King" userId="acf61c4e9b19540f" providerId="LiveId" clId="{5889B3DD-0CD7-453E-82DD-7910F60EC723}" dt="2021-11-06T13:58:16.364" v="12" actId="478"/>
          <ac:spMkLst>
            <pc:docMk/>
            <pc:sldMk cId="790600910" sldId="2378"/>
            <ac:spMk id="2613" creationId="{00000000-0000-0000-0000-000000000000}"/>
          </ac:spMkLst>
        </pc:spChg>
        <pc:spChg chg="del">
          <ac:chgData name="Jo King" userId="acf61c4e9b19540f" providerId="LiveId" clId="{5889B3DD-0CD7-453E-82DD-7910F60EC723}" dt="2021-11-06T13:58:16.364" v="12" actId="478"/>
          <ac:spMkLst>
            <pc:docMk/>
            <pc:sldMk cId="790600910" sldId="2378"/>
            <ac:spMk id="2614" creationId="{00000000-0000-0000-0000-000000000000}"/>
          </ac:spMkLst>
        </pc:spChg>
        <pc:spChg chg="del">
          <ac:chgData name="Jo King" userId="acf61c4e9b19540f" providerId="LiveId" clId="{5889B3DD-0CD7-453E-82DD-7910F60EC723}" dt="2021-11-06T13:58:16.364" v="12" actId="478"/>
          <ac:spMkLst>
            <pc:docMk/>
            <pc:sldMk cId="790600910" sldId="2378"/>
            <ac:spMk id="2615" creationId="{00000000-0000-0000-0000-000000000000}"/>
          </ac:spMkLst>
        </pc:spChg>
        <pc:spChg chg="del">
          <ac:chgData name="Jo King" userId="acf61c4e9b19540f" providerId="LiveId" clId="{5889B3DD-0CD7-453E-82DD-7910F60EC723}" dt="2021-11-06T13:58:16.364" v="12" actId="478"/>
          <ac:spMkLst>
            <pc:docMk/>
            <pc:sldMk cId="790600910" sldId="2378"/>
            <ac:spMk id="2616" creationId="{00000000-0000-0000-0000-000000000000}"/>
          </ac:spMkLst>
        </pc:spChg>
        <pc:spChg chg="del">
          <ac:chgData name="Jo King" userId="acf61c4e9b19540f" providerId="LiveId" clId="{5889B3DD-0CD7-453E-82DD-7910F60EC723}" dt="2021-11-06T13:58:16.364" v="12" actId="478"/>
          <ac:spMkLst>
            <pc:docMk/>
            <pc:sldMk cId="790600910" sldId="2378"/>
            <ac:spMk id="2617" creationId="{00000000-0000-0000-0000-000000000000}"/>
          </ac:spMkLst>
        </pc:spChg>
        <pc:spChg chg="del">
          <ac:chgData name="Jo King" userId="acf61c4e9b19540f" providerId="LiveId" clId="{5889B3DD-0CD7-453E-82DD-7910F60EC723}" dt="2021-11-06T13:58:16.364" v="12" actId="478"/>
          <ac:spMkLst>
            <pc:docMk/>
            <pc:sldMk cId="790600910" sldId="2378"/>
            <ac:spMk id="2618" creationId="{00000000-0000-0000-0000-000000000000}"/>
          </ac:spMkLst>
        </pc:spChg>
        <pc:spChg chg="del">
          <ac:chgData name="Jo King" userId="acf61c4e9b19540f" providerId="LiveId" clId="{5889B3DD-0CD7-453E-82DD-7910F60EC723}" dt="2021-11-06T13:58:16.364" v="12" actId="478"/>
          <ac:spMkLst>
            <pc:docMk/>
            <pc:sldMk cId="790600910" sldId="2378"/>
            <ac:spMk id="2619" creationId="{00000000-0000-0000-0000-000000000000}"/>
          </ac:spMkLst>
        </pc:spChg>
        <pc:spChg chg="del">
          <ac:chgData name="Jo King" userId="acf61c4e9b19540f" providerId="LiveId" clId="{5889B3DD-0CD7-453E-82DD-7910F60EC723}" dt="2021-11-06T13:58:16.364" v="12" actId="478"/>
          <ac:spMkLst>
            <pc:docMk/>
            <pc:sldMk cId="790600910" sldId="2378"/>
            <ac:spMk id="2620" creationId="{00000000-0000-0000-0000-000000000000}"/>
          </ac:spMkLst>
        </pc:spChg>
        <pc:spChg chg="del">
          <ac:chgData name="Jo King" userId="acf61c4e9b19540f" providerId="LiveId" clId="{5889B3DD-0CD7-453E-82DD-7910F60EC723}" dt="2021-11-06T13:58:16.364" v="12" actId="478"/>
          <ac:spMkLst>
            <pc:docMk/>
            <pc:sldMk cId="790600910" sldId="2378"/>
            <ac:spMk id="2621" creationId="{00000000-0000-0000-0000-000000000000}"/>
          </ac:spMkLst>
        </pc:spChg>
        <pc:spChg chg="del">
          <ac:chgData name="Jo King" userId="acf61c4e9b19540f" providerId="LiveId" clId="{5889B3DD-0CD7-453E-82DD-7910F60EC723}" dt="2021-11-06T13:58:16.364" v="12" actId="478"/>
          <ac:spMkLst>
            <pc:docMk/>
            <pc:sldMk cId="790600910" sldId="2378"/>
            <ac:spMk id="2622" creationId="{00000000-0000-0000-0000-000000000000}"/>
          </ac:spMkLst>
        </pc:spChg>
        <pc:spChg chg="del">
          <ac:chgData name="Jo King" userId="acf61c4e9b19540f" providerId="LiveId" clId="{5889B3DD-0CD7-453E-82DD-7910F60EC723}" dt="2021-11-06T13:58:16.364" v="12" actId="478"/>
          <ac:spMkLst>
            <pc:docMk/>
            <pc:sldMk cId="790600910" sldId="2378"/>
            <ac:spMk id="2623" creationId="{00000000-0000-0000-0000-000000000000}"/>
          </ac:spMkLst>
        </pc:spChg>
        <pc:spChg chg="del">
          <ac:chgData name="Jo King" userId="acf61c4e9b19540f" providerId="LiveId" clId="{5889B3DD-0CD7-453E-82DD-7910F60EC723}" dt="2021-11-06T13:58:16.364" v="12" actId="478"/>
          <ac:spMkLst>
            <pc:docMk/>
            <pc:sldMk cId="790600910" sldId="2378"/>
            <ac:spMk id="2624" creationId="{00000000-0000-0000-0000-000000000000}"/>
          </ac:spMkLst>
        </pc:spChg>
        <pc:spChg chg="del">
          <ac:chgData name="Jo King" userId="acf61c4e9b19540f" providerId="LiveId" clId="{5889B3DD-0CD7-453E-82DD-7910F60EC723}" dt="2021-11-06T13:58:16.364" v="12" actId="478"/>
          <ac:spMkLst>
            <pc:docMk/>
            <pc:sldMk cId="790600910" sldId="2378"/>
            <ac:spMk id="2625" creationId="{00000000-0000-0000-0000-000000000000}"/>
          </ac:spMkLst>
        </pc:spChg>
        <pc:spChg chg="del">
          <ac:chgData name="Jo King" userId="acf61c4e9b19540f" providerId="LiveId" clId="{5889B3DD-0CD7-453E-82DD-7910F60EC723}" dt="2021-11-06T13:58:16.364" v="12" actId="478"/>
          <ac:spMkLst>
            <pc:docMk/>
            <pc:sldMk cId="790600910" sldId="2378"/>
            <ac:spMk id="2626" creationId="{00000000-0000-0000-0000-000000000000}"/>
          </ac:spMkLst>
        </pc:spChg>
        <pc:spChg chg="del">
          <ac:chgData name="Jo King" userId="acf61c4e9b19540f" providerId="LiveId" clId="{5889B3DD-0CD7-453E-82DD-7910F60EC723}" dt="2021-11-06T13:58:16.364" v="12" actId="478"/>
          <ac:spMkLst>
            <pc:docMk/>
            <pc:sldMk cId="790600910" sldId="2378"/>
            <ac:spMk id="2627" creationId="{00000000-0000-0000-0000-000000000000}"/>
          </ac:spMkLst>
        </pc:spChg>
        <pc:spChg chg="del">
          <ac:chgData name="Jo King" userId="acf61c4e9b19540f" providerId="LiveId" clId="{5889B3DD-0CD7-453E-82DD-7910F60EC723}" dt="2021-11-06T13:58:16.364" v="12" actId="478"/>
          <ac:spMkLst>
            <pc:docMk/>
            <pc:sldMk cId="790600910" sldId="2378"/>
            <ac:spMk id="2628" creationId="{00000000-0000-0000-0000-000000000000}"/>
          </ac:spMkLst>
        </pc:spChg>
        <pc:spChg chg="del">
          <ac:chgData name="Jo King" userId="acf61c4e9b19540f" providerId="LiveId" clId="{5889B3DD-0CD7-453E-82DD-7910F60EC723}" dt="2021-11-06T13:58:16.364" v="12" actId="478"/>
          <ac:spMkLst>
            <pc:docMk/>
            <pc:sldMk cId="790600910" sldId="2378"/>
            <ac:spMk id="2629" creationId="{00000000-0000-0000-0000-000000000000}"/>
          </ac:spMkLst>
        </pc:spChg>
        <pc:spChg chg="del">
          <ac:chgData name="Jo King" userId="acf61c4e9b19540f" providerId="LiveId" clId="{5889B3DD-0CD7-453E-82DD-7910F60EC723}" dt="2021-11-06T13:58:16.364" v="12" actId="478"/>
          <ac:spMkLst>
            <pc:docMk/>
            <pc:sldMk cId="790600910" sldId="2378"/>
            <ac:spMk id="2630" creationId="{00000000-0000-0000-0000-000000000000}"/>
          </ac:spMkLst>
        </pc:spChg>
        <pc:spChg chg="del">
          <ac:chgData name="Jo King" userId="acf61c4e9b19540f" providerId="LiveId" clId="{5889B3DD-0CD7-453E-82DD-7910F60EC723}" dt="2021-11-06T13:58:16.364" v="12" actId="478"/>
          <ac:spMkLst>
            <pc:docMk/>
            <pc:sldMk cId="790600910" sldId="2378"/>
            <ac:spMk id="2631" creationId="{00000000-0000-0000-0000-000000000000}"/>
          </ac:spMkLst>
        </pc:spChg>
        <pc:spChg chg="del">
          <ac:chgData name="Jo King" userId="acf61c4e9b19540f" providerId="LiveId" clId="{5889B3DD-0CD7-453E-82DD-7910F60EC723}" dt="2021-11-06T13:58:16.364" v="12" actId="478"/>
          <ac:spMkLst>
            <pc:docMk/>
            <pc:sldMk cId="790600910" sldId="2378"/>
            <ac:spMk id="2632" creationId="{00000000-0000-0000-0000-000000000000}"/>
          </ac:spMkLst>
        </pc:spChg>
        <pc:spChg chg="del">
          <ac:chgData name="Jo King" userId="acf61c4e9b19540f" providerId="LiveId" clId="{5889B3DD-0CD7-453E-82DD-7910F60EC723}" dt="2021-11-06T13:58:16.364" v="12" actId="478"/>
          <ac:spMkLst>
            <pc:docMk/>
            <pc:sldMk cId="790600910" sldId="2378"/>
            <ac:spMk id="2633" creationId="{00000000-0000-0000-0000-000000000000}"/>
          </ac:spMkLst>
        </pc:spChg>
        <pc:spChg chg="del">
          <ac:chgData name="Jo King" userId="acf61c4e9b19540f" providerId="LiveId" clId="{5889B3DD-0CD7-453E-82DD-7910F60EC723}" dt="2021-11-06T13:58:16.364" v="12" actId="478"/>
          <ac:spMkLst>
            <pc:docMk/>
            <pc:sldMk cId="790600910" sldId="2378"/>
            <ac:spMk id="2634" creationId="{00000000-0000-0000-0000-000000000000}"/>
          </ac:spMkLst>
        </pc:spChg>
        <pc:picChg chg="add del mod">
          <ac:chgData name="Jo King" userId="acf61c4e9b19540f" providerId="LiveId" clId="{5889B3DD-0CD7-453E-82DD-7910F60EC723}" dt="2021-11-06T14:16:44.554" v="16" actId="478"/>
          <ac:picMkLst>
            <pc:docMk/>
            <pc:sldMk cId="790600910" sldId="2378"/>
            <ac:picMk id="4" creationId="{B25196E9-1997-461B-9F21-9C7EE86562B9}"/>
          </ac:picMkLst>
        </pc:picChg>
      </pc:sldChg>
      <pc:sldChg chg="del">
        <pc:chgData name="Jo King" userId="acf61c4e9b19540f" providerId="LiveId" clId="{5889B3DD-0CD7-453E-82DD-7910F60EC723}" dt="2021-11-04T14:15:56.607" v="9" actId="47"/>
        <pc:sldMkLst>
          <pc:docMk/>
          <pc:sldMk cId="1879090161" sldId="2379"/>
        </pc:sldMkLst>
      </pc:sldChg>
      <pc:sldChg chg="modSp mod">
        <pc:chgData name="Jo King" userId="acf61c4e9b19540f" providerId="LiveId" clId="{5889B3DD-0CD7-453E-82DD-7910F60EC723}" dt="2021-11-04T14:03:16.510" v="7" actId="27636"/>
        <pc:sldMkLst>
          <pc:docMk/>
          <pc:sldMk cId="3978529286" sldId="2593"/>
        </pc:sldMkLst>
        <pc:spChg chg="mod">
          <ac:chgData name="Jo King" userId="acf61c4e9b19540f" providerId="LiveId" clId="{5889B3DD-0CD7-453E-82DD-7910F60EC723}" dt="2021-11-04T14:03:16.510" v="7" actId="27636"/>
          <ac:spMkLst>
            <pc:docMk/>
            <pc:sldMk cId="3978529286" sldId="2593"/>
            <ac:spMk id="2" creationId="{737E7A18-FA17-4F61-BEE5-4A8634826B27}"/>
          </ac:spMkLst>
        </pc:spChg>
      </pc:sldChg>
      <pc:sldChg chg="addSp delSp modSp new mod ord chgLayout">
        <pc:chgData name="Jo King" userId="acf61c4e9b19540f" providerId="LiveId" clId="{5889B3DD-0CD7-453E-82DD-7910F60EC723}" dt="2021-11-04T14:16:15.369" v="11"/>
        <pc:sldMkLst>
          <pc:docMk/>
          <pc:sldMk cId="802208630" sldId="2597"/>
        </pc:sldMkLst>
        <pc:spChg chg="del">
          <ac:chgData name="Jo King" userId="acf61c4e9b19540f" providerId="LiveId" clId="{5889B3DD-0CD7-453E-82DD-7910F60EC723}" dt="2021-11-04T14:02:17.913" v="1" actId="700"/>
          <ac:spMkLst>
            <pc:docMk/>
            <pc:sldMk cId="802208630" sldId="2597"/>
            <ac:spMk id="2" creationId="{A497530A-8970-4F41-8F3C-190F86B5F450}"/>
          </ac:spMkLst>
        </pc:spChg>
        <pc:spChg chg="del mod ord">
          <ac:chgData name="Jo King" userId="acf61c4e9b19540f" providerId="LiveId" clId="{5889B3DD-0CD7-453E-82DD-7910F60EC723}" dt="2021-11-04T14:02:17.913" v="1" actId="700"/>
          <ac:spMkLst>
            <pc:docMk/>
            <pc:sldMk cId="802208630" sldId="2597"/>
            <ac:spMk id="3" creationId="{7E51CC23-BD85-42E2-B8EE-8996EB20E735}"/>
          </ac:spMkLst>
        </pc:spChg>
        <pc:spChg chg="add mod ord">
          <ac:chgData name="Jo King" userId="acf61c4e9b19540f" providerId="LiveId" clId="{5889B3DD-0CD7-453E-82DD-7910F60EC723}" dt="2021-11-04T14:02:17.913" v="1" actId="700"/>
          <ac:spMkLst>
            <pc:docMk/>
            <pc:sldMk cId="802208630" sldId="2597"/>
            <ac:spMk id="4" creationId="{B2C41A23-8043-4AF0-915D-F209FBB32EF0}"/>
          </ac:spMkLst>
        </pc:spChg>
      </pc:sldChg>
      <pc:sldMasterChg chg="modSldLayout">
        <pc:chgData name="Jo King" userId="acf61c4e9b19540f" providerId="LiveId" clId="{5889B3DD-0CD7-453E-82DD-7910F60EC723}" dt="2021-11-04T14:03:24.553" v="8" actId="478"/>
        <pc:sldMasterMkLst>
          <pc:docMk/>
          <pc:sldMasterMk cId="2377218671" sldId="2147483660"/>
        </pc:sldMasterMkLst>
        <pc:sldLayoutChg chg="delSp mod">
          <pc:chgData name="Jo King" userId="acf61c4e9b19540f" providerId="LiveId" clId="{5889B3DD-0CD7-453E-82DD-7910F60EC723}" dt="2021-11-04T14:02:47.100" v="2" actId="478"/>
          <pc:sldLayoutMkLst>
            <pc:docMk/>
            <pc:sldMasterMk cId="2377218671" sldId="2147483660"/>
            <pc:sldLayoutMk cId="3164173930" sldId="2147483670"/>
          </pc:sldLayoutMkLst>
          <pc:spChg chg="del">
            <ac:chgData name="Jo King" userId="acf61c4e9b19540f" providerId="LiveId" clId="{5889B3DD-0CD7-453E-82DD-7910F60EC723}" dt="2021-11-04T14:02:47.100" v="2" actId="478"/>
            <ac:spMkLst>
              <pc:docMk/>
              <pc:sldMasterMk cId="2377218671" sldId="2147483660"/>
              <pc:sldLayoutMk cId="3164173930" sldId="2147483670"/>
              <ac:spMk id="13" creationId="{7490FC95-90E2-D748-A4E2-D8BA553A29E1}"/>
            </ac:spMkLst>
          </pc:spChg>
        </pc:sldLayoutChg>
        <pc:sldLayoutChg chg="addSp delSp modSp mod">
          <pc:chgData name="Jo King" userId="acf61c4e9b19540f" providerId="LiveId" clId="{5889B3DD-0CD7-453E-82DD-7910F60EC723}" dt="2021-11-04T14:03:16.399" v="5"/>
          <pc:sldLayoutMkLst>
            <pc:docMk/>
            <pc:sldMasterMk cId="2377218671" sldId="2147483660"/>
            <pc:sldLayoutMk cId="2608645386" sldId="2147483731"/>
          </pc:sldLayoutMkLst>
          <pc:spChg chg="del">
            <ac:chgData name="Jo King" userId="acf61c4e9b19540f" providerId="LiveId" clId="{5889B3DD-0CD7-453E-82DD-7910F60EC723}" dt="2021-11-04T14:03:10.497" v="4" actId="478"/>
            <ac:spMkLst>
              <pc:docMk/>
              <pc:sldMasterMk cId="2377218671" sldId="2147483660"/>
              <pc:sldLayoutMk cId="2608645386" sldId="2147483731"/>
              <ac:spMk id="12" creationId="{180A898C-6505-C84D-91F7-5BD813B52F21}"/>
            </ac:spMkLst>
          </pc:spChg>
          <pc:spChg chg="add mod">
            <ac:chgData name="Jo King" userId="acf61c4e9b19540f" providerId="LiveId" clId="{5889B3DD-0CD7-453E-82DD-7910F60EC723}" dt="2021-11-04T14:03:16.399" v="5"/>
            <ac:spMkLst>
              <pc:docMk/>
              <pc:sldMasterMk cId="2377218671" sldId="2147483660"/>
              <pc:sldLayoutMk cId="2608645386" sldId="2147483731"/>
              <ac:spMk id="17" creationId="{85D15CC9-CFF3-42DE-B4F0-23EE94EED413}"/>
            </ac:spMkLst>
          </pc:spChg>
        </pc:sldLayoutChg>
        <pc:sldLayoutChg chg="delSp mod">
          <pc:chgData name="Jo King" userId="acf61c4e9b19540f" providerId="LiveId" clId="{5889B3DD-0CD7-453E-82DD-7910F60EC723}" dt="2021-11-04T14:03:24.553" v="8" actId="478"/>
          <pc:sldLayoutMkLst>
            <pc:docMk/>
            <pc:sldMasterMk cId="2377218671" sldId="2147483660"/>
            <pc:sldLayoutMk cId="3388414446" sldId="2147483733"/>
          </pc:sldLayoutMkLst>
          <pc:spChg chg="del">
            <ac:chgData name="Jo King" userId="acf61c4e9b19540f" providerId="LiveId" clId="{5889B3DD-0CD7-453E-82DD-7910F60EC723}" dt="2021-11-04T14:03:24.553" v="8" actId="478"/>
            <ac:spMkLst>
              <pc:docMk/>
              <pc:sldMasterMk cId="2377218671" sldId="2147483660"/>
              <pc:sldLayoutMk cId="3388414446" sldId="2147483733"/>
              <ac:spMk id="13" creationId="{7490FC95-90E2-D748-A4E2-D8BA553A29E1}"/>
            </ac:spMkLst>
          </pc:spChg>
        </pc:sldLayoutChg>
        <pc:sldLayoutChg chg="delSp mod">
          <pc:chgData name="Jo King" userId="acf61c4e9b19540f" providerId="LiveId" clId="{5889B3DD-0CD7-453E-82DD-7910F60EC723}" dt="2021-11-04T14:03:01.060" v="3" actId="478"/>
          <pc:sldLayoutMkLst>
            <pc:docMk/>
            <pc:sldMasterMk cId="2377218671" sldId="2147483660"/>
            <pc:sldLayoutMk cId="555492322" sldId="2147483737"/>
          </pc:sldLayoutMkLst>
          <pc:spChg chg="del">
            <ac:chgData name="Jo King" userId="acf61c4e9b19540f" providerId="LiveId" clId="{5889B3DD-0CD7-453E-82DD-7910F60EC723}" dt="2021-11-04T14:03:01.060" v="3" actId="478"/>
            <ac:spMkLst>
              <pc:docMk/>
              <pc:sldMasterMk cId="2377218671" sldId="2147483660"/>
              <pc:sldLayoutMk cId="555492322" sldId="2147483737"/>
              <ac:spMk id="13" creationId="{7490FC95-90E2-D748-A4E2-D8BA553A29E1}"/>
            </ac:spMkLst>
          </pc:spChg>
        </pc:sldLayoutChg>
      </pc:sldMasterChg>
    </pc:docChg>
  </pc:docChgLst>
  <pc:docChgLst>
    <pc:chgData name="Jo King" userId="acf61c4e9b19540f" providerId="LiveId" clId="{A20A8338-C14A-4B95-83B2-A42E3EB2D273}"/>
    <pc:docChg chg="undo custSel addSld delSld modSld sldOrd addMainMaster delMainMaster modMainMaster">
      <pc:chgData name="Jo King" userId="acf61c4e9b19540f" providerId="LiveId" clId="{A20A8338-C14A-4B95-83B2-A42E3EB2D273}" dt="2021-11-04T09:14:08.796" v="1815" actId="207"/>
      <pc:docMkLst>
        <pc:docMk/>
      </pc:docMkLst>
      <pc:sldChg chg="addSp delSp modSp mod modClrScheme chgLayout">
        <pc:chgData name="Jo King" userId="acf61c4e9b19540f" providerId="LiveId" clId="{A20A8338-C14A-4B95-83B2-A42E3EB2D273}" dt="2021-11-04T09:08:37.267" v="1757" actId="1036"/>
        <pc:sldMkLst>
          <pc:docMk/>
          <pc:sldMk cId="790600910" sldId="2378"/>
        </pc:sldMkLst>
        <pc:spChg chg="add mod ord">
          <ac:chgData name="Jo King" userId="acf61c4e9b19540f" providerId="LiveId" clId="{A20A8338-C14A-4B95-83B2-A42E3EB2D273}" dt="2021-11-04T08:00:32.657" v="543" actId="700"/>
          <ac:spMkLst>
            <pc:docMk/>
            <pc:sldMk cId="790600910" sldId="2378"/>
            <ac:spMk id="2" creationId="{835F3932-D329-4613-B8AB-6635D4C4E263}"/>
          </ac:spMkLst>
        </pc:spChg>
        <pc:spChg chg="add del mod ord">
          <ac:chgData name="Jo King" userId="acf61c4e9b19540f" providerId="LiveId" clId="{A20A8338-C14A-4B95-83B2-A42E3EB2D273}" dt="2021-11-04T07:50:25.994" v="439" actId="700"/>
          <ac:spMkLst>
            <pc:docMk/>
            <pc:sldMk cId="790600910" sldId="2378"/>
            <ac:spMk id="3" creationId="{6C63B09A-6AEC-431F-ADFD-312EAC494135}"/>
          </ac:spMkLst>
        </pc:spChg>
        <pc:spChg chg="add del mod ord">
          <ac:chgData name="Jo King" userId="acf61c4e9b19540f" providerId="LiveId" clId="{A20A8338-C14A-4B95-83B2-A42E3EB2D273}" dt="2021-11-04T08:00:32.657" v="543" actId="700"/>
          <ac:spMkLst>
            <pc:docMk/>
            <pc:sldMk cId="790600910" sldId="2378"/>
            <ac:spMk id="4" creationId="{06EDD72D-EBCB-4885-AD56-5B3BF1B3A575}"/>
          </ac:spMkLst>
        </pc:spChg>
        <pc:spChg chg="add mod ord">
          <ac:chgData name="Jo King" userId="acf61c4e9b19540f" providerId="LiveId" clId="{A20A8338-C14A-4B95-83B2-A42E3EB2D273}" dt="2021-11-04T09:08:37.267" v="1757" actId="1036"/>
          <ac:spMkLst>
            <pc:docMk/>
            <pc:sldMk cId="790600910" sldId="2378"/>
            <ac:spMk id="5" creationId="{DC280551-3DFC-4BA2-98E8-2DE842944F23}"/>
          </ac:spMkLst>
        </pc:spChg>
        <pc:spChg chg="mod">
          <ac:chgData name="Jo King" userId="acf61c4e9b19540f" providerId="LiveId" clId="{A20A8338-C14A-4B95-83B2-A42E3EB2D273}" dt="2021-11-04T09:08:37.267" v="1757" actId="1036"/>
          <ac:spMkLst>
            <pc:docMk/>
            <pc:sldMk cId="790600910" sldId="2378"/>
            <ac:spMk id="2525" creationId="{00000000-0000-0000-0000-000000000000}"/>
          </ac:spMkLst>
        </pc:spChg>
        <pc:spChg chg="mod">
          <ac:chgData name="Jo King" userId="acf61c4e9b19540f" providerId="LiveId" clId="{A20A8338-C14A-4B95-83B2-A42E3EB2D273}" dt="2021-11-04T09:08:37.267" v="1757" actId="1036"/>
          <ac:spMkLst>
            <pc:docMk/>
            <pc:sldMk cId="790600910" sldId="2378"/>
            <ac:spMk id="2526" creationId="{00000000-0000-0000-0000-000000000000}"/>
          </ac:spMkLst>
        </pc:spChg>
        <pc:spChg chg="mod">
          <ac:chgData name="Jo King" userId="acf61c4e9b19540f" providerId="LiveId" clId="{A20A8338-C14A-4B95-83B2-A42E3EB2D273}" dt="2021-11-04T09:08:37.267" v="1757" actId="1036"/>
          <ac:spMkLst>
            <pc:docMk/>
            <pc:sldMk cId="790600910" sldId="2378"/>
            <ac:spMk id="2527" creationId="{00000000-0000-0000-0000-000000000000}"/>
          </ac:spMkLst>
        </pc:spChg>
        <pc:spChg chg="mod">
          <ac:chgData name="Jo King" userId="acf61c4e9b19540f" providerId="LiveId" clId="{A20A8338-C14A-4B95-83B2-A42E3EB2D273}" dt="2021-11-04T09:08:37.267" v="1757" actId="1036"/>
          <ac:spMkLst>
            <pc:docMk/>
            <pc:sldMk cId="790600910" sldId="2378"/>
            <ac:spMk id="2528" creationId="{00000000-0000-0000-0000-000000000000}"/>
          </ac:spMkLst>
        </pc:spChg>
        <pc:spChg chg="mod">
          <ac:chgData name="Jo King" userId="acf61c4e9b19540f" providerId="LiveId" clId="{A20A8338-C14A-4B95-83B2-A42E3EB2D273}" dt="2021-11-04T09:08:37.267" v="1757" actId="1036"/>
          <ac:spMkLst>
            <pc:docMk/>
            <pc:sldMk cId="790600910" sldId="2378"/>
            <ac:spMk id="2529" creationId="{00000000-0000-0000-0000-000000000000}"/>
          </ac:spMkLst>
        </pc:spChg>
        <pc:spChg chg="mod">
          <ac:chgData name="Jo King" userId="acf61c4e9b19540f" providerId="LiveId" clId="{A20A8338-C14A-4B95-83B2-A42E3EB2D273}" dt="2021-11-04T09:08:37.267" v="1757" actId="1036"/>
          <ac:spMkLst>
            <pc:docMk/>
            <pc:sldMk cId="790600910" sldId="2378"/>
            <ac:spMk id="2530" creationId="{00000000-0000-0000-0000-000000000000}"/>
          </ac:spMkLst>
        </pc:spChg>
        <pc:spChg chg="mod">
          <ac:chgData name="Jo King" userId="acf61c4e9b19540f" providerId="LiveId" clId="{A20A8338-C14A-4B95-83B2-A42E3EB2D273}" dt="2021-11-04T09:08:37.267" v="1757" actId="1036"/>
          <ac:spMkLst>
            <pc:docMk/>
            <pc:sldMk cId="790600910" sldId="2378"/>
            <ac:spMk id="2531" creationId="{00000000-0000-0000-0000-000000000000}"/>
          </ac:spMkLst>
        </pc:spChg>
        <pc:spChg chg="mod">
          <ac:chgData name="Jo King" userId="acf61c4e9b19540f" providerId="LiveId" clId="{A20A8338-C14A-4B95-83B2-A42E3EB2D273}" dt="2021-11-04T09:08:37.267" v="1757" actId="1036"/>
          <ac:spMkLst>
            <pc:docMk/>
            <pc:sldMk cId="790600910" sldId="2378"/>
            <ac:spMk id="2532" creationId="{00000000-0000-0000-0000-000000000000}"/>
          </ac:spMkLst>
        </pc:spChg>
        <pc:spChg chg="mod">
          <ac:chgData name="Jo King" userId="acf61c4e9b19540f" providerId="LiveId" clId="{A20A8338-C14A-4B95-83B2-A42E3EB2D273}" dt="2021-11-04T09:08:37.267" v="1757" actId="1036"/>
          <ac:spMkLst>
            <pc:docMk/>
            <pc:sldMk cId="790600910" sldId="2378"/>
            <ac:spMk id="2533" creationId="{00000000-0000-0000-0000-000000000000}"/>
          </ac:spMkLst>
        </pc:spChg>
        <pc:spChg chg="mod">
          <ac:chgData name="Jo King" userId="acf61c4e9b19540f" providerId="LiveId" clId="{A20A8338-C14A-4B95-83B2-A42E3EB2D273}" dt="2021-11-04T09:08:37.267" v="1757" actId="1036"/>
          <ac:spMkLst>
            <pc:docMk/>
            <pc:sldMk cId="790600910" sldId="2378"/>
            <ac:spMk id="2534" creationId="{00000000-0000-0000-0000-000000000000}"/>
          </ac:spMkLst>
        </pc:spChg>
        <pc:spChg chg="mod">
          <ac:chgData name="Jo King" userId="acf61c4e9b19540f" providerId="LiveId" clId="{A20A8338-C14A-4B95-83B2-A42E3EB2D273}" dt="2021-11-04T09:08:37.267" v="1757" actId="1036"/>
          <ac:spMkLst>
            <pc:docMk/>
            <pc:sldMk cId="790600910" sldId="2378"/>
            <ac:spMk id="2535" creationId="{00000000-0000-0000-0000-000000000000}"/>
          </ac:spMkLst>
        </pc:spChg>
        <pc:spChg chg="mod">
          <ac:chgData name="Jo King" userId="acf61c4e9b19540f" providerId="LiveId" clId="{A20A8338-C14A-4B95-83B2-A42E3EB2D273}" dt="2021-11-04T09:08:37.267" v="1757" actId="1036"/>
          <ac:spMkLst>
            <pc:docMk/>
            <pc:sldMk cId="790600910" sldId="2378"/>
            <ac:spMk id="2536" creationId="{00000000-0000-0000-0000-000000000000}"/>
          </ac:spMkLst>
        </pc:spChg>
        <pc:spChg chg="mod">
          <ac:chgData name="Jo King" userId="acf61c4e9b19540f" providerId="LiveId" clId="{A20A8338-C14A-4B95-83B2-A42E3EB2D273}" dt="2021-11-04T09:08:37.267" v="1757" actId="1036"/>
          <ac:spMkLst>
            <pc:docMk/>
            <pc:sldMk cId="790600910" sldId="2378"/>
            <ac:spMk id="2537" creationId="{00000000-0000-0000-0000-000000000000}"/>
          </ac:spMkLst>
        </pc:spChg>
        <pc:spChg chg="mod">
          <ac:chgData name="Jo King" userId="acf61c4e9b19540f" providerId="LiveId" clId="{A20A8338-C14A-4B95-83B2-A42E3EB2D273}" dt="2021-11-04T09:08:37.267" v="1757" actId="1036"/>
          <ac:spMkLst>
            <pc:docMk/>
            <pc:sldMk cId="790600910" sldId="2378"/>
            <ac:spMk id="2538" creationId="{00000000-0000-0000-0000-000000000000}"/>
          </ac:spMkLst>
        </pc:spChg>
        <pc:spChg chg="mod">
          <ac:chgData name="Jo King" userId="acf61c4e9b19540f" providerId="LiveId" clId="{A20A8338-C14A-4B95-83B2-A42E3EB2D273}" dt="2021-11-04T09:08:37.267" v="1757" actId="1036"/>
          <ac:spMkLst>
            <pc:docMk/>
            <pc:sldMk cId="790600910" sldId="2378"/>
            <ac:spMk id="2539" creationId="{00000000-0000-0000-0000-000000000000}"/>
          </ac:spMkLst>
        </pc:spChg>
        <pc:spChg chg="mod">
          <ac:chgData name="Jo King" userId="acf61c4e9b19540f" providerId="LiveId" clId="{A20A8338-C14A-4B95-83B2-A42E3EB2D273}" dt="2021-11-04T09:08:37.267" v="1757" actId="1036"/>
          <ac:spMkLst>
            <pc:docMk/>
            <pc:sldMk cId="790600910" sldId="2378"/>
            <ac:spMk id="2540" creationId="{00000000-0000-0000-0000-000000000000}"/>
          </ac:spMkLst>
        </pc:spChg>
        <pc:spChg chg="mod">
          <ac:chgData name="Jo King" userId="acf61c4e9b19540f" providerId="LiveId" clId="{A20A8338-C14A-4B95-83B2-A42E3EB2D273}" dt="2021-11-04T09:08:37.267" v="1757" actId="1036"/>
          <ac:spMkLst>
            <pc:docMk/>
            <pc:sldMk cId="790600910" sldId="2378"/>
            <ac:spMk id="2541" creationId="{00000000-0000-0000-0000-000000000000}"/>
          </ac:spMkLst>
        </pc:spChg>
        <pc:spChg chg="mod">
          <ac:chgData name="Jo King" userId="acf61c4e9b19540f" providerId="LiveId" clId="{A20A8338-C14A-4B95-83B2-A42E3EB2D273}" dt="2021-11-04T09:08:37.267" v="1757" actId="1036"/>
          <ac:spMkLst>
            <pc:docMk/>
            <pc:sldMk cId="790600910" sldId="2378"/>
            <ac:spMk id="2542" creationId="{00000000-0000-0000-0000-000000000000}"/>
          </ac:spMkLst>
        </pc:spChg>
        <pc:spChg chg="mod">
          <ac:chgData name="Jo King" userId="acf61c4e9b19540f" providerId="LiveId" clId="{A20A8338-C14A-4B95-83B2-A42E3EB2D273}" dt="2021-11-04T09:08:37.267" v="1757" actId="1036"/>
          <ac:spMkLst>
            <pc:docMk/>
            <pc:sldMk cId="790600910" sldId="2378"/>
            <ac:spMk id="2543" creationId="{00000000-0000-0000-0000-000000000000}"/>
          </ac:spMkLst>
        </pc:spChg>
        <pc:spChg chg="mod">
          <ac:chgData name="Jo King" userId="acf61c4e9b19540f" providerId="LiveId" clId="{A20A8338-C14A-4B95-83B2-A42E3EB2D273}" dt="2021-11-04T09:08:37.267" v="1757" actId="1036"/>
          <ac:spMkLst>
            <pc:docMk/>
            <pc:sldMk cId="790600910" sldId="2378"/>
            <ac:spMk id="2544" creationId="{00000000-0000-0000-0000-000000000000}"/>
          </ac:spMkLst>
        </pc:spChg>
        <pc:spChg chg="mod">
          <ac:chgData name="Jo King" userId="acf61c4e9b19540f" providerId="LiveId" clId="{A20A8338-C14A-4B95-83B2-A42E3EB2D273}" dt="2021-11-04T09:08:37.267" v="1757" actId="1036"/>
          <ac:spMkLst>
            <pc:docMk/>
            <pc:sldMk cId="790600910" sldId="2378"/>
            <ac:spMk id="2545" creationId="{00000000-0000-0000-0000-000000000000}"/>
          </ac:spMkLst>
        </pc:spChg>
        <pc:spChg chg="mod">
          <ac:chgData name="Jo King" userId="acf61c4e9b19540f" providerId="LiveId" clId="{A20A8338-C14A-4B95-83B2-A42E3EB2D273}" dt="2021-11-04T09:08:37.267" v="1757" actId="1036"/>
          <ac:spMkLst>
            <pc:docMk/>
            <pc:sldMk cId="790600910" sldId="2378"/>
            <ac:spMk id="2546" creationId="{00000000-0000-0000-0000-000000000000}"/>
          </ac:spMkLst>
        </pc:spChg>
        <pc:spChg chg="mod">
          <ac:chgData name="Jo King" userId="acf61c4e9b19540f" providerId="LiveId" clId="{A20A8338-C14A-4B95-83B2-A42E3EB2D273}" dt="2021-11-04T09:08:37.267" v="1757" actId="1036"/>
          <ac:spMkLst>
            <pc:docMk/>
            <pc:sldMk cId="790600910" sldId="2378"/>
            <ac:spMk id="2547" creationId="{00000000-0000-0000-0000-000000000000}"/>
          </ac:spMkLst>
        </pc:spChg>
        <pc:spChg chg="mod">
          <ac:chgData name="Jo King" userId="acf61c4e9b19540f" providerId="LiveId" clId="{A20A8338-C14A-4B95-83B2-A42E3EB2D273}" dt="2021-11-04T09:08:37.267" v="1757" actId="1036"/>
          <ac:spMkLst>
            <pc:docMk/>
            <pc:sldMk cId="790600910" sldId="2378"/>
            <ac:spMk id="2548" creationId="{00000000-0000-0000-0000-000000000000}"/>
          </ac:spMkLst>
        </pc:spChg>
        <pc:spChg chg="mod">
          <ac:chgData name="Jo King" userId="acf61c4e9b19540f" providerId="LiveId" clId="{A20A8338-C14A-4B95-83B2-A42E3EB2D273}" dt="2021-11-04T09:08:37.267" v="1757" actId="1036"/>
          <ac:spMkLst>
            <pc:docMk/>
            <pc:sldMk cId="790600910" sldId="2378"/>
            <ac:spMk id="2549" creationId="{00000000-0000-0000-0000-000000000000}"/>
          </ac:spMkLst>
        </pc:spChg>
        <pc:spChg chg="mod">
          <ac:chgData name="Jo King" userId="acf61c4e9b19540f" providerId="LiveId" clId="{A20A8338-C14A-4B95-83B2-A42E3EB2D273}" dt="2021-11-04T09:08:37.267" v="1757" actId="1036"/>
          <ac:spMkLst>
            <pc:docMk/>
            <pc:sldMk cId="790600910" sldId="2378"/>
            <ac:spMk id="2550" creationId="{00000000-0000-0000-0000-000000000000}"/>
          </ac:spMkLst>
        </pc:spChg>
        <pc:spChg chg="mod">
          <ac:chgData name="Jo King" userId="acf61c4e9b19540f" providerId="LiveId" clId="{A20A8338-C14A-4B95-83B2-A42E3EB2D273}" dt="2021-11-04T09:08:37.267" v="1757" actId="1036"/>
          <ac:spMkLst>
            <pc:docMk/>
            <pc:sldMk cId="790600910" sldId="2378"/>
            <ac:spMk id="2551" creationId="{00000000-0000-0000-0000-000000000000}"/>
          </ac:spMkLst>
        </pc:spChg>
        <pc:spChg chg="mod">
          <ac:chgData name="Jo King" userId="acf61c4e9b19540f" providerId="LiveId" clId="{A20A8338-C14A-4B95-83B2-A42E3EB2D273}" dt="2021-11-04T09:08:37.267" v="1757" actId="1036"/>
          <ac:spMkLst>
            <pc:docMk/>
            <pc:sldMk cId="790600910" sldId="2378"/>
            <ac:spMk id="2552" creationId="{00000000-0000-0000-0000-000000000000}"/>
          </ac:spMkLst>
        </pc:spChg>
        <pc:spChg chg="mod">
          <ac:chgData name="Jo King" userId="acf61c4e9b19540f" providerId="LiveId" clId="{A20A8338-C14A-4B95-83B2-A42E3EB2D273}" dt="2021-11-04T09:08:37.267" v="1757" actId="1036"/>
          <ac:spMkLst>
            <pc:docMk/>
            <pc:sldMk cId="790600910" sldId="2378"/>
            <ac:spMk id="2553" creationId="{00000000-0000-0000-0000-000000000000}"/>
          </ac:spMkLst>
        </pc:spChg>
        <pc:spChg chg="mod">
          <ac:chgData name="Jo King" userId="acf61c4e9b19540f" providerId="LiveId" clId="{A20A8338-C14A-4B95-83B2-A42E3EB2D273}" dt="2021-11-04T09:08:37.267" v="1757" actId="1036"/>
          <ac:spMkLst>
            <pc:docMk/>
            <pc:sldMk cId="790600910" sldId="2378"/>
            <ac:spMk id="2554" creationId="{00000000-0000-0000-0000-000000000000}"/>
          </ac:spMkLst>
        </pc:spChg>
        <pc:spChg chg="mod">
          <ac:chgData name="Jo King" userId="acf61c4e9b19540f" providerId="LiveId" clId="{A20A8338-C14A-4B95-83B2-A42E3EB2D273}" dt="2021-11-04T09:08:37.267" v="1757" actId="1036"/>
          <ac:spMkLst>
            <pc:docMk/>
            <pc:sldMk cId="790600910" sldId="2378"/>
            <ac:spMk id="2555" creationId="{00000000-0000-0000-0000-000000000000}"/>
          </ac:spMkLst>
        </pc:spChg>
        <pc:spChg chg="mod">
          <ac:chgData name="Jo King" userId="acf61c4e9b19540f" providerId="LiveId" clId="{A20A8338-C14A-4B95-83B2-A42E3EB2D273}" dt="2021-11-04T09:08:37.267" v="1757" actId="1036"/>
          <ac:spMkLst>
            <pc:docMk/>
            <pc:sldMk cId="790600910" sldId="2378"/>
            <ac:spMk id="2556" creationId="{00000000-0000-0000-0000-000000000000}"/>
          </ac:spMkLst>
        </pc:spChg>
        <pc:spChg chg="mod">
          <ac:chgData name="Jo King" userId="acf61c4e9b19540f" providerId="LiveId" clId="{A20A8338-C14A-4B95-83B2-A42E3EB2D273}" dt="2021-11-04T09:08:37.267" v="1757" actId="1036"/>
          <ac:spMkLst>
            <pc:docMk/>
            <pc:sldMk cId="790600910" sldId="2378"/>
            <ac:spMk id="2557" creationId="{00000000-0000-0000-0000-000000000000}"/>
          </ac:spMkLst>
        </pc:spChg>
        <pc:spChg chg="mod">
          <ac:chgData name="Jo King" userId="acf61c4e9b19540f" providerId="LiveId" clId="{A20A8338-C14A-4B95-83B2-A42E3EB2D273}" dt="2021-11-04T09:08:37.267" v="1757" actId="1036"/>
          <ac:spMkLst>
            <pc:docMk/>
            <pc:sldMk cId="790600910" sldId="2378"/>
            <ac:spMk id="2558" creationId="{00000000-0000-0000-0000-000000000000}"/>
          </ac:spMkLst>
        </pc:spChg>
        <pc:spChg chg="mod">
          <ac:chgData name="Jo King" userId="acf61c4e9b19540f" providerId="LiveId" clId="{A20A8338-C14A-4B95-83B2-A42E3EB2D273}" dt="2021-11-04T09:08:37.267" v="1757" actId="1036"/>
          <ac:spMkLst>
            <pc:docMk/>
            <pc:sldMk cId="790600910" sldId="2378"/>
            <ac:spMk id="2559" creationId="{00000000-0000-0000-0000-000000000000}"/>
          </ac:spMkLst>
        </pc:spChg>
        <pc:spChg chg="mod">
          <ac:chgData name="Jo King" userId="acf61c4e9b19540f" providerId="LiveId" clId="{A20A8338-C14A-4B95-83B2-A42E3EB2D273}" dt="2021-11-04T09:08:37.267" v="1757" actId="1036"/>
          <ac:spMkLst>
            <pc:docMk/>
            <pc:sldMk cId="790600910" sldId="2378"/>
            <ac:spMk id="2560" creationId="{00000000-0000-0000-0000-000000000000}"/>
          </ac:spMkLst>
        </pc:spChg>
        <pc:spChg chg="mod">
          <ac:chgData name="Jo King" userId="acf61c4e9b19540f" providerId="LiveId" clId="{A20A8338-C14A-4B95-83B2-A42E3EB2D273}" dt="2021-11-04T09:08:37.267" v="1757" actId="1036"/>
          <ac:spMkLst>
            <pc:docMk/>
            <pc:sldMk cId="790600910" sldId="2378"/>
            <ac:spMk id="2561" creationId="{00000000-0000-0000-0000-000000000000}"/>
          </ac:spMkLst>
        </pc:spChg>
        <pc:spChg chg="mod">
          <ac:chgData name="Jo King" userId="acf61c4e9b19540f" providerId="LiveId" clId="{A20A8338-C14A-4B95-83B2-A42E3EB2D273}" dt="2021-11-04T09:08:37.267" v="1757" actId="1036"/>
          <ac:spMkLst>
            <pc:docMk/>
            <pc:sldMk cId="790600910" sldId="2378"/>
            <ac:spMk id="2562" creationId="{00000000-0000-0000-0000-000000000000}"/>
          </ac:spMkLst>
        </pc:spChg>
        <pc:spChg chg="mod">
          <ac:chgData name="Jo King" userId="acf61c4e9b19540f" providerId="LiveId" clId="{A20A8338-C14A-4B95-83B2-A42E3EB2D273}" dt="2021-11-04T09:08:37.267" v="1757" actId="1036"/>
          <ac:spMkLst>
            <pc:docMk/>
            <pc:sldMk cId="790600910" sldId="2378"/>
            <ac:spMk id="2563" creationId="{00000000-0000-0000-0000-000000000000}"/>
          </ac:spMkLst>
        </pc:spChg>
        <pc:spChg chg="mod">
          <ac:chgData name="Jo King" userId="acf61c4e9b19540f" providerId="LiveId" clId="{A20A8338-C14A-4B95-83B2-A42E3EB2D273}" dt="2021-11-04T09:08:37.267" v="1757" actId="1036"/>
          <ac:spMkLst>
            <pc:docMk/>
            <pc:sldMk cId="790600910" sldId="2378"/>
            <ac:spMk id="2564" creationId="{00000000-0000-0000-0000-000000000000}"/>
          </ac:spMkLst>
        </pc:spChg>
        <pc:spChg chg="mod">
          <ac:chgData name="Jo King" userId="acf61c4e9b19540f" providerId="LiveId" clId="{A20A8338-C14A-4B95-83B2-A42E3EB2D273}" dt="2021-11-04T09:08:37.267" v="1757" actId="1036"/>
          <ac:spMkLst>
            <pc:docMk/>
            <pc:sldMk cId="790600910" sldId="2378"/>
            <ac:spMk id="2565" creationId="{00000000-0000-0000-0000-000000000000}"/>
          </ac:spMkLst>
        </pc:spChg>
        <pc:spChg chg="mod">
          <ac:chgData name="Jo King" userId="acf61c4e9b19540f" providerId="LiveId" clId="{A20A8338-C14A-4B95-83B2-A42E3EB2D273}" dt="2021-11-04T09:08:37.267" v="1757" actId="1036"/>
          <ac:spMkLst>
            <pc:docMk/>
            <pc:sldMk cId="790600910" sldId="2378"/>
            <ac:spMk id="2566" creationId="{00000000-0000-0000-0000-000000000000}"/>
          </ac:spMkLst>
        </pc:spChg>
        <pc:spChg chg="mod">
          <ac:chgData name="Jo King" userId="acf61c4e9b19540f" providerId="LiveId" clId="{A20A8338-C14A-4B95-83B2-A42E3EB2D273}" dt="2021-11-04T09:08:37.267" v="1757" actId="1036"/>
          <ac:spMkLst>
            <pc:docMk/>
            <pc:sldMk cId="790600910" sldId="2378"/>
            <ac:spMk id="2567" creationId="{00000000-0000-0000-0000-000000000000}"/>
          </ac:spMkLst>
        </pc:spChg>
        <pc:spChg chg="mod">
          <ac:chgData name="Jo King" userId="acf61c4e9b19540f" providerId="LiveId" clId="{A20A8338-C14A-4B95-83B2-A42E3EB2D273}" dt="2021-11-04T09:08:37.267" v="1757" actId="1036"/>
          <ac:spMkLst>
            <pc:docMk/>
            <pc:sldMk cId="790600910" sldId="2378"/>
            <ac:spMk id="2568" creationId="{00000000-0000-0000-0000-000000000000}"/>
          </ac:spMkLst>
        </pc:spChg>
        <pc:spChg chg="mod">
          <ac:chgData name="Jo King" userId="acf61c4e9b19540f" providerId="LiveId" clId="{A20A8338-C14A-4B95-83B2-A42E3EB2D273}" dt="2021-11-04T09:08:37.267" v="1757" actId="1036"/>
          <ac:spMkLst>
            <pc:docMk/>
            <pc:sldMk cId="790600910" sldId="2378"/>
            <ac:spMk id="2569" creationId="{00000000-0000-0000-0000-000000000000}"/>
          </ac:spMkLst>
        </pc:spChg>
        <pc:spChg chg="mod">
          <ac:chgData name="Jo King" userId="acf61c4e9b19540f" providerId="LiveId" clId="{A20A8338-C14A-4B95-83B2-A42E3EB2D273}" dt="2021-11-04T09:08:37.267" v="1757" actId="1036"/>
          <ac:spMkLst>
            <pc:docMk/>
            <pc:sldMk cId="790600910" sldId="2378"/>
            <ac:spMk id="2570" creationId="{00000000-0000-0000-0000-000000000000}"/>
          </ac:spMkLst>
        </pc:spChg>
        <pc:spChg chg="mod">
          <ac:chgData name="Jo King" userId="acf61c4e9b19540f" providerId="LiveId" clId="{A20A8338-C14A-4B95-83B2-A42E3EB2D273}" dt="2021-11-04T09:08:37.267" v="1757" actId="1036"/>
          <ac:spMkLst>
            <pc:docMk/>
            <pc:sldMk cId="790600910" sldId="2378"/>
            <ac:spMk id="2571" creationId="{00000000-0000-0000-0000-000000000000}"/>
          </ac:spMkLst>
        </pc:spChg>
        <pc:spChg chg="mod">
          <ac:chgData name="Jo King" userId="acf61c4e9b19540f" providerId="LiveId" clId="{A20A8338-C14A-4B95-83B2-A42E3EB2D273}" dt="2021-11-04T09:08:37.267" v="1757" actId="1036"/>
          <ac:spMkLst>
            <pc:docMk/>
            <pc:sldMk cId="790600910" sldId="2378"/>
            <ac:spMk id="2572" creationId="{00000000-0000-0000-0000-000000000000}"/>
          </ac:spMkLst>
        </pc:spChg>
        <pc:spChg chg="mod">
          <ac:chgData name="Jo King" userId="acf61c4e9b19540f" providerId="LiveId" clId="{A20A8338-C14A-4B95-83B2-A42E3EB2D273}" dt="2021-11-04T09:08:37.267" v="1757" actId="1036"/>
          <ac:spMkLst>
            <pc:docMk/>
            <pc:sldMk cId="790600910" sldId="2378"/>
            <ac:spMk id="2573" creationId="{00000000-0000-0000-0000-000000000000}"/>
          </ac:spMkLst>
        </pc:spChg>
        <pc:spChg chg="mod">
          <ac:chgData name="Jo King" userId="acf61c4e9b19540f" providerId="LiveId" clId="{A20A8338-C14A-4B95-83B2-A42E3EB2D273}" dt="2021-11-04T09:08:37.267" v="1757" actId="1036"/>
          <ac:spMkLst>
            <pc:docMk/>
            <pc:sldMk cId="790600910" sldId="2378"/>
            <ac:spMk id="2574" creationId="{00000000-0000-0000-0000-000000000000}"/>
          </ac:spMkLst>
        </pc:spChg>
        <pc:spChg chg="mod">
          <ac:chgData name="Jo King" userId="acf61c4e9b19540f" providerId="LiveId" clId="{A20A8338-C14A-4B95-83B2-A42E3EB2D273}" dt="2021-11-04T09:08:37.267" v="1757" actId="1036"/>
          <ac:spMkLst>
            <pc:docMk/>
            <pc:sldMk cId="790600910" sldId="2378"/>
            <ac:spMk id="2575" creationId="{00000000-0000-0000-0000-000000000000}"/>
          </ac:spMkLst>
        </pc:spChg>
        <pc:spChg chg="mod">
          <ac:chgData name="Jo King" userId="acf61c4e9b19540f" providerId="LiveId" clId="{A20A8338-C14A-4B95-83B2-A42E3EB2D273}" dt="2021-11-04T09:08:37.267" v="1757" actId="1036"/>
          <ac:spMkLst>
            <pc:docMk/>
            <pc:sldMk cId="790600910" sldId="2378"/>
            <ac:spMk id="2576" creationId="{00000000-0000-0000-0000-000000000000}"/>
          </ac:spMkLst>
        </pc:spChg>
        <pc:spChg chg="mod">
          <ac:chgData name="Jo King" userId="acf61c4e9b19540f" providerId="LiveId" clId="{A20A8338-C14A-4B95-83B2-A42E3EB2D273}" dt="2021-11-04T09:08:37.267" v="1757" actId="1036"/>
          <ac:spMkLst>
            <pc:docMk/>
            <pc:sldMk cId="790600910" sldId="2378"/>
            <ac:spMk id="2577" creationId="{00000000-0000-0000-0000-000000000000}"/>
          </ac:spMkLst>
        </pc:spChg>
        <pc:spChg chg="mod">
          <ac:chgData name="Jo King" userId="acf61c4e9b19540f" providerId="LiveId" clId="{A20A8338-C14A-4B95-83B2-A42E3EB2D273}" dt="2021-11-04T09:08:37.267" v="1757" actId="1036"/>
          <ac:spMkLst>
            <pc:docMk/>
            <pc:sldMk cId="790600910" sldId="2378"/>
            <ac:spMk id="2578" creationId="{00000000-0000-0000-0000-000000000000}"/>
          </ac:spMkLst>
        </pc:spChg>
        <pc:spChg chg="mod">
          <ac:chgData name="Jo King" userId="acf61c4e9b19540f" providerId="LiveId" clId="{A20A8338-C14A-4B95-83B2-A42E3EB2D273}" dt="2021-11-04T09:08:37.267" v="1757" actId="1036"/>
          <ac:spMkLst>
            <pc:docMk/>
            <pc:sldMk cId="790600910" sldId="2378"/>
            <ac:spMk id="2579" creationId="{00000000-0000-0000-0000-000000000000}"/>
          </ac:spMkLst>
        </pc:spChg>
        <pc:spChg chg="mod">
          <ac:chgData name="Jo King" userId="acf61c4e9b19540f" providerId="LiveId" clId="{A20A8338-C14A-4B95-83B2-A42E3EB2D273}" dt="2021-11-04T09:08:37.267" v="1757" actId="1036"/>
          <ac:spMkLst>
            <pc:docMk/>
            <pc:sldMk cId="790600910" sldId="2378"/>
            <ac:spMk id="2580" creationId="{00000000-0000-0000-0000-000000000000}"/>
          </ac:spMkLst>
        </pc:spChg>
        <pc:spChg chg="mod">
          <ac:chgData name="Jo King" userId="acf61c4e9b19540f" providerId="LiveId" clId="{A20A8338-C14A-4B95-83B2-A42E3EB2D273}" dt="2021-11-04T09:08:37.267" v="1757" actId="1036"/>
          <ac:spMkLst>
            <pc:docMk/>
            <pc:sldMk cId="790600910" sldId="2378"/>
            <ac:spMk id="2581" creationId="{00000000-0000-0000-0000-000000000000}"/>
          </ac:spMkLst>
        </pc:spChg>
        <pc:spChg chg="mod">
          <ac:chgData name="Jo King" userId="acf61c4e9b19540f" providerId="LiveId" clId="{A20A8338-C14A-4B95-83B2-A42E3EB2D273}" dt="2021-11-04T09:08:37.267" v="1757" actId="1036"/>
          <ac:spMkLst>
            <pc:docMk/>
            <pc:sldMk cId="790600910" sldId="2378"/>
            <ac:spMk id="2582" creationId="{00000000-0000-0000-0000-000000000000}"/>
          </ac:spMkLst>
        </pc:spChg>
        <pc:spChg chg="mod">
          <ac:chgData name="Jo King" userId="acf61c4e9b19540f" providerId="LiveId" clId="{A20A8338-C14A-4B95-83B2-A42E3EB2D273}" dt="2021-11-04T09:08:37.267" v="1757" actId="1036"/>
          <ac:spMkLst>
            <pc:docMk/>
            <pc:sldMk cId="790600910" sldId="2378"/>
            <ac:spMk id="2583" creationId="{00000000-0000-0000-0000-000000000000}"/>
          </ac:spMkLst>
        </pc:spChg>
        <pc:spChg chg="mod">
          <ac:chgData name="Jo King" userId="acf61c4e9b19540f" providerId="LiveId" clId="{A20A8338-C14A-4B95-83B2-A42E3EB2D273}" dt="2021-11-04T09:08:37.267" v="1757" actId="1036"/>
          <ac:spMkLst>
            <pc:docMk/>
            <pc:sldMk cId="790600910" sldId="2378"/>
            <ac:spMk id="2584" creationId="{00000000-0000-0000-0000-000000000000}"/>
          </ac:spMkLst>
        </pc:spChg>
        <pc:spChg chg="mod">
          <ac:chgData name="Jo King" userId="acf61c4e9b19540f" providerId="LiveId" clId="{A20A8338-C14A-4B95-83B2-A42E3EB2D273}" dt="2021-11-04T09:08:37.267" v="1757" actId="1036"/>
          <ac:spMkLst>
            <pc:docMk/>
            <pc:sldMk cId="790600910" sldId="2378"/>
            <ac:spMk id="2585" creationId="{00000000-0000-0000-0000-000000000000}"/>
          </ac:spMkLst>
        </pc:spChg>
        <pc:spChg chg="mod">
          <ac:chgData name="Jo King" userId="acf61c4e9b19540f" providerId="LiveId" clId="{A20A8338-C14A-4B95-83B2-A42E3EB2D273}" dt="2021-11-04T09:08:37.267" v="1757" actId="1036"/>
          <ac:spMkLst>
            <pc:docMk/>
            <pc:sldMk cId="790600910" sldId="2378"/>
            <ac:spMk id="2586" creationId="{00000000-0000-0000-0000-000000000000}"/>
          </ac:spMkLst>
        </pc:spChg>
        <pc:spChg chg="mod">
          <ac:chgData name="Jo King" userId="acf61c4e9b19540f" providerId="LiveId" clId="{A20A8338-C14A-4B95-83B2-A42E3EB2D273}" dt="2021-11-04T09:08:37.267" v="1757" actId="1036"/>
          <ac:spMkLst>
            <pc:docMk/>
            <pc:sldMk cId="790600910" sldId="2378"/>
            <ac:spMk id="2587" creationId="{00000000-0000-0000-0000-000000000000}"/>
          </ac:spMkLst>
        </pc:spChg>
        <pc:spChg chg="mod">
          <ac:chgData name="Jo King" userId="acf61c4e9b19540f" providerId="LiveId" clId="{A20A8338-C14A-4B95-83B2-A42E3EB2D273}" dt="2021-11-04T09:08:37.267" v="1757" actId="1036"/>
          <ac:spMkLst>
            <pc:docMk/>
            <pc:sldMk cId="790600910" sldId="2378"/>
            <ac:spMk id="2588" creationId="{00000000-0000-0000-0000-000000000000}"/>
          </ac:spMkLst>
        </pc:spChg>
        <pc:spChg chg="mod">
          <ac:chgData name="Jo King" userId="acf61c4e9b19540f" providerId="LiveId" clId="{A20A8338-C14A-4B95-83B2-A42E3EB2D273}" dt="2021-11-04T09:08:37.267" v="1757" actId="1036"/>
          <ac:spMkLst>
            <pc:docMk/>
            <pc:sldMk cId="790600910" sldId="2378"/>
            <ac:spMk id="2589" creationId="{00000000-0000-0000-0000-000000000000}"/>
          </ac:spMkLst>
        </pc:spChg>
        <pc:spChg chg="mod">
          <ac:chgData name="Jo King" userId="acf61c4e9b19540f" providerId="LiveId" clId="{A20A8338-C14A-4B95-83B2-A42E3EB2D273}" dt="2021-11-04T09:08:37.267" v="1757" actId="1036"/>
          <ac:spMkLst>
            <pc:docMk/>
            <pc:sldMk cId="790600910" sldId="2378"/>
            <ac:spMk id="2590" creationId="{00000000-0000-0000-0000-000000000000}"/>
          </ac:spMkLst>
        </pc:spChg>
        <pc:spChg chg="mod">
          <ac:chgData name="Jo King" userId="acf61c4e9b19540f" providerId="LiveId" clId="{A20A8338-C14A-4B95-83B2-A42E3EB2D273}" dt="2021-11-04T09:08:37.267" v="1757" actId="1036"/>
          <ac:spMkLst>
            <pc:docMk/>
            <pc:sldMk cId="790600910" sldId="2378"/>
            <ac:spMk id="2591" creationId="{00000000-0000-0000-0000-000000000000}"/>
          </ac:spMkLst>
        </pc:spChg>
        <pc:spChg chg="mod">
          <ac:chgData name="Jo King" userId="acf61c4e9b19540f" providerId="LiveId" clId="{A20A8338-C14A-4B95-83B2-A42E3EB2D273}" dt="2021-11-04T09:08:37.267" v="1757" actId="1036"/>
          <ac:spMkLst>
            <pc:docMk/>
            <pc:sldMk cId="790600910" sldId="2378"/>
            <ac:spMk id="2592" creationId="{00000000-0000-0000-0000-000000000000}"/>
          </ac:spMkLst>
        </pc:spChg>
        <pc:spChg chg="mod">
          <ac:chgData name="Jo King" userId="acf61c4e9b19540f" providerId="LiveId" clId="{A20A8338-C14A-4B95-83B2-A42E3EB2D273}" dt="2021-11-04T09:08:37.267" v="1757" actId="1036"/>
          <ac:spMkLst>
            <pc:docMk/>
            <pc:sldMk cId="790600910" sldId="2378"/>
            <ac:spMk id="2593" creationId="{00000000-0000-0000-0000-000000000000}"/>
          </ac:spMkLst>
        </pc:spChg>
        <pc:spChg chg="mod">
          <ac:chgData name="Jo King" userId="acf61c4e9b19540f" providerId="LiveId" clId="{A20A8338-C14A-4B95-83B2-A42E3EB2D273}" dt="2021-11-04T09:08:37.267" v="1757" actId="1036"/>
          <ac:spMkLst>
            <pc:docMk/>
            <pc:sldMk cId="790600910" sldId="2378"/>
            <ac:spMk id="2594" creationId="{00000000-0000-0000-0000-000000000000}"/>
          </ac:spMkLst>
        </pc:spChg>
        <pc:spChg chg="mod">
          <ac:chgData name="Jo King" userId="acf61c4e9b19540f" providerId="LiveId" clId="{A20A8338-C14A-4B95-83B2-A42E3EB2D273}" dt="2021-11-04T09:08:37.267" v="1757" actId="1036"/>
          <ac:spMkLst>
            <pc:docMk/>
            <pc:sldMk cId="790600910" sldId="2378"/>
            <ac:spMk id="2595" creationId="{00000000-0000-0000-0000-000000000000}"/>
          </ac:spMkLst>
        </pc:spChg>
        <pc:spChg chg="mod">
          <ac:chgData name="Jo King" userId="acf61c4e9b19540f" providerId="LiveId" clId="{A20A8338-C14A-4B95-83B2-A42E3EB2D273}" dt="2021-11-04T09:08:37.267" v="1757" actId="1036"/>
          <ac:spMkLst>
            <pc:docMk/>
            <pc:sldMk cId="790600910" sldId="2378"/>
            <ac:spMk id="2596" creationId="{00000000-0000-0000-0000-000000000000}"/>
          </ac:spMkLst>
        </pc:spChg>
        <pc:spChg chg="mod">
          <ac:chgData name="Jo King" userId="acf61c4e9b19540f" providerId="LiveId" clId="{A20A8338-C14A-4B95-83B2-A42E3EB2D273}" dt="2021-11-04T09:08:37.267" v="1757" actId="1036"/>
          <ac:spMkLst>
            <pc:docMk/>
            <pc:sldMk cId="790600910" sldId="2378"/>
            <ac:spMk id="2597" creationId="{00000000-0000-0000-0000-000000000000}"/>
          </ac:spMkLst>
        </pc:spChg>
        <pc:spChg chg="mod">
          <ac:chgData name="Jo King" userId="acf61c4e9b19540f" providerId="LiveId" clId="{A20A8338-C14A-4B95-83B2-A42E3EB2D273}" dt="2021-11-04T09:08:37.267" v="1757" actId="1036"/>
          <ac:spMkLst>
            <pc:docMk/>
            <pc:sldMk cId="790600910" sldId="2378"/>
            <ac:spMk id="2598" creationId="{00000000-0000-0000-0000-000000000000}"/>
          </ac:spMkLst>
        </pc:spChg>
        <pc:spChg chg="mod">
          <ac:chgData name="Jo King" userId="acf61c4e9b19540f" providerId="LiveId" clId="{A20A8338-C14A-4B95-83B2-A42E3EB2D273}" dt="2021-11-04T09:08:37.267" v="1757" actId="1036"/>
          <ac:spMkLst>
            <pc:docMk/>
            <pc:sldMk cId="790600910" sldId="2378"/>
            <ac:spMk id="2599" creationId="{00000000-0000-0000-0000-000000000000}"/>
          </ac:spMkLst>
        </pc:spChg>
        <pc:spChg chg="mod">
          <ac:chgData name="Jo King" userId="acf61c4e9b19540f" providerId="LiveId" clId="{A20A8338-C14A-4B95-83B2-A42E3EB2D273}" dt="2021-11-04T09:08:37.267" v="1757" actId="1036"/>
          <ac:spMkLst>
            <pc:docMk/>
            <pc:sldMk cId="790600910" sldId="2378"/>
            <ac:spMk id="2600" creationId="{00000000-0000-0000-0000-000000000000}"/>
          </ac:spMkLst>
        </pc:spChg>
        <pc:spChg chg="mod">
          <ac:chgData name="Jo King" userId="acf61c4e9b19540f" providerId="LiveId" clId="{A20A8338-C14A-4B95-83B2-A42E3EB2D273}" dt="2021-11-04T09:08:37.267" v="1757" actId="1036"/>
          <ac:spMkLst>
            <pc:docMk/>
            <pc:sldMk cId="790600910" sldId="2378"/>
            <ac:spMk id="2601" creationId="{00000000-0000-0000-0000-000000000000}"/>
          </ac:spMkLst>
        </pc:spChg>
        <pc:spChg chg="mod">
          <ac:chgData name="Jo King" userId="acf61c4e9b19540f" providerId="LiveId" clId="{A20A8338-C14A-4B95-83B2-A42E3EB2D273}" dt="2021-11-04T09:08:37.267" v="1757" actId="1036"/>
          <ac:spMkLst>
            <pc:docMk/>
            <pc:sldMk cId="790600910" sldId="2378"/>
            <ac:spMk id="2602" creationId="{00000000-0000-0000-0000-000000000000}"/>
          </ac:spMkLst>
        </pc:spChg>
        <pc:spChg chg="mod">
          <ac:chgData name="Jo King" userId="acf61c4e9b19540f" providerId="LiveId" clId="{A20A8338-C14A-4B95-83B2-A42E3EB2D273}" dt="2021-11-04T09:08:37.267" v="1757" actId="1036"/>
          <ac:spMkLst>
            <pc:docMk/>
            <pc:sldMk cId="790600910" sldId="2378"/>
            <ac:spMk id="2603" creationId="{00000000-0000-0000-0000-000000000000}"/>
          </ac:spMkLst>
        </pc:spChg>
        <pc:spChg chg="mod">
          <ac:chgData name="Jo King" userId="acf61c4e9b19540f" providerId="LiveId" clId="{A20A8338-C14A-4B95-83B2-A42E3EB2D273}" dt="2021-11-04T09:08:37.267" v="1757" actId="1036"/>
          <ac:spMkLst>
            <pc:docMk/>
            <pc:sldMk cId="790600910" sldId="2378"/>
            <ac:spMk id="2604" creationId="{00000000-0000-0000-0000-000000000000}"/>
          </ac:spMkLst>
        </pc:spChg>
        <pc:spChg chg="mod">
          <ac:chgData name="Jo King" userId="acf61c4e9b19540f" providerId="LiveId" clId="{A20A8338-C14A-4B95-83B2-A42E3EB2D273}" dt="2021-11-04T09:08:37.267" v="1757" actId="1036"/>
          <ac:spMkLst>
            <pc:docMk/>
            <pc:sldMk cId="790600910" sldId="2378"/>
            <ac:spMk id="2605" creationId="{00000000-0000-0000-0000-000000000000}"/>
          </ac:spMkLst>
        </pc:spChg>
        <pc:spChg chg="mod">
          <ac:chgData name="Jo King" userId="acf61c4e9b19540f" providerId="LiveId" clId="{A20A8338-C14A-4B95-83B2-A42E3EB2D273}" dt="2021-11-04T09:08:37.267" v="1757" actId="1036"/>
          <ac:spMkLst>
            <pc:docMk/>
            <pc:sldMk cId="790600910" sldId="2378"/>
            <ac:spMk id="2606" creationId="{00000000-0000-0000-0000-000000000000}"/>
          </ac:spMkLst>
        </pc:spChg>
        <pc:spChg chg="mod">
          <ac:chgData name="Jo King" userId="acf61c4e9b19540f" providerId="LiveId" clId="{A20A8338-C14A-4B95-83B2-A42E3EB2D273}" dt="2021-11-04T09:08:37.267" v="1757" actId="1036"/>
          <ac:spMkLst>
            <pc:docMk/>
            <pc:sldMk cId="790600910" sldId="2378"/>
            <ac:spMk id="2607" creationId="{00000000-0000-0000-0000-000000000000}"/>
          </ac:spMkLst>
        </pc:spChg>
        <pc:spChg chg="mod">
          <ac:chgData name="Jo King" userId="acf61c4e9b19540f" providerId="LiveId" clId="{A20A8338-C14A-4B95-83B2-A42E3EB2D273}" dt="2021-11-04T09:08:37.267" v="1757" actId="1036"/>
          <ac:spMkLst>
            <pc:docMk/>
            <pc:sldMk cId="790600910" sldId="2378"/>
            <ac:spMk id="2608" creationId="{00000000-0000-0000-0000-000000000000}"/>
          </ac:spMkLst>
        </pc:spChg>
        <pc:spChg chg="mod">
          <ac:chgData name="Jo King" userId="acf61c4e9b19540f" providerId="LiveId" clId="{A20A8338-C14A-4B95-83B2-A42E3EB2D273}" dt="2021-11-04T09:08:37.267" v="1757" actId="1036"/>
          <ac:spMkLst>
            <pc:docMk/>
            <pc:sldMk cId="790600910" sldId="2378"/>
            <ac:spMk id="2609" creationId="{00000000-0000-0000-0000-000000000000}"/>
          </ac:spMkLst>
        </pc:spChg>
        <pc:spChg chg="mod">
          <ac:chgData name="Jo King" userId="acf61c4e9b19540f" providerId="LiveId" clId="{A20A8338-C14A-4B95-83B2-A42E3EB2D273}" dt="2021-11-04T09:08:37.267" v="1757" actId="1036"/>
          <ac:spMkLst>
            <pc:docMk/>
            <pc:sldMk cId="790600910" sldId="2378"/>
            <ac:spMk id="2610" creationId="{00000000-0000-0000-0000-000000000000}"/>
          </ac:spMkLst>
        </pc:spChg>
        <pc:spChg chg="mod">
          <ac:chgData name="Jo King" userId="acf61c4e9b19540f" providerId="LiveId" clId="{A20A8338-C14A-4B95-83B2-A42E3EB2D273}" dt="2021-11-04T09:08:37.267" v="1757" actId="1036"/>
          <ac:spMkLst>
            <pc:docMk/>
            <pc:sldMk cId="790600910" sldId="2378"/>
            <ac:spMk id="2611" creationId="{00000000-0000-0000-0000-000000000000}"/>
          </ac:spMkLst>
        </pc:spChg>
        <pc:spChg chg="mod">
          <ac:chgData name="Jo King" userId="acf61c4e9b19540f" providerId="LiveId" clId="{A20A8338-C14A-4B95-83B2-A42E3EB2D273}" dt="2021-11-04T09:08:37.267" v="1757" actId="1036"/>
          <ac:spMkLst>
            <pc:docMk/>
            <pc:sldMk cId="790600910" sldId="2378"/>
            <ac:spMk id="2612" creationId="{00000000-0000-0000-0000-000000000000}"/>
          </ac:spMkLst>
        </pc:spChg>
        <pc:spChg chg="mod">
          <ac:chgData name="Jo King" userId="acf61c4e9b19540f" providerId="LiveId" clId="{A20A8338-C14A-4B95-83B2-A42E3EB2D273}" dt="2021-11-04T09:08:37.267" v="1757" actId="1036"/>
          <ac:spMkLst>
            <pc:docMk/>
            <pc:sldMk cId="790600910" sldId="2378"/>
            <ac:spMk id="2613" creationId="{00000000-0000-0000-0000-000000000000}"/>
          </ac:spMkLst>
        </pc:spChg>
        <pc:spChg chg="mod">
          <ac:chgData name="Jo King" userId="acf61c4e9b19540f" providerId="LiveId" clId="{A20A8338-C14A-4B95-83B2-A42E3EB2D273}" dt="2021-11-04T09:08:37.267" v="1757" actId="1036"/>
          <ac:spMkLst>
            <pc:docMk/>
            <pc:sldMk cId="790600910" sldId="2378"/>
            <ac:spMk id="2614" creationId="{00000000-0000-0000-0000-000000000000}"/>
          </ac:spMkLst>
        </pc:spChg>
        <pc:spChg chg="mod">
          <ac:chgData name="Jo King" userId="acf61c4e9b19540f" providerId="LiveId" clId="{A20A8338-C14A-4B95-83B2-A42E3EB2D273}" dt="2021-11-04T09:08:37.267" v="1757" actId="1036"/>
          <ac:spMkLst>
            <pc:docMk/>
            <pc:sldMk cId="790600910" sldId="2378"/>
            <ac:spMk id="2615" creationId="{00000000-0000-0000-0000-000000000000}"/>
          </ac:spMkLst>
        </pc:spChg>
        <pc:spChg chg="mod">
          <ac:chgData name="Jo King" userId="acf61c4e9b19540f" providerId="LiveId" clId="{A20A8338-C14A-4B95-83B2-A42E3EB2D273}" dt="2021-11-04T09:08:37.267" v="1757" actId="1036"/>
          <ac:spMkLst>
            <pc:docMk/>
            <pc:sldMk cId="790600910" sldId="2378"/>
            <ac:spMk id="2616" creationId="{00000000-0000-0000-0000-000000000000}"/>
          </ac:spMkLst>
        </pc:spChg>
        <pc:spChg chg="mod">
          <ac:chgData name="Jo King" userId="acf61c4e9b19540f" providerId="LiveId" clId="{A20A8338-C14A-4B95-83B2-A42E3EB2D273}" dt="2021-11-04T09:08:37.267" v="1757" actId="1036"/>
          <ac:spMkLst>
            <pc:docMk/>
            <pc:sldMk cId="790600910" sldId="2378"/>
            <ac:spMk id="2617" creationId="{00000000-0000-0000-0000-000000000000}"/>
          </ac:spMkLst>
        </pc:spChg>
        <pc:spChg chg="mod">
          <ac:chgData name="Jo King" userId="acf61c4e9b19540f" providerId="LiveId" clId="{A20A8338-C14A-4B95-83B2-A42E3EB2D273}" dt="2021-11-04T09:08:37.267" v="1757" actId="1036"/>
          <ac:spMkLst>
            <pc:docMk/>
            <pc:sldMk cId="790600910" sldId="2378"/>
            <ac:spMk id="2618" creationId="{00000000-0000-0000-0000-000000000000}"/>
          </ac:spMkLst>
        </pc:spChg>
        <pc:spChg chg="mod">
          <ac:chgData name="Jo King" userId="acf61c4e9b19540f" providerId="LiveId" clId="{A20A8338-C14A-4B95-83B2-A42E3EB2D273}" dt="2021-11-04T09:08:37.267" v="1757" actId="1036"/>
          <ac:spMkLst>
            <pc:docMk/>
            <pc:sldMk cId="790600910" sldId="2378"/>
            <ac:spMk id="2619" creationId="{00000000-0000-0000-0000-000000000000}"/>
          </ac:spMkLst>
        </pc:spChg>
        <pc:spChg chg="mod">
          <ac:chgData name="Jo King" userId="acf61c4e9b19540f" providerId="LiveId" clId="{A20A8338-C14A-4B95-83B2-A42E3EB2D273}" dt="2021-11-04T09:08:37.267" v="1757" actId="1036"/>
          <ac:spMkLst>
            <pc:docMk/>
            <pc:sldMk cId="790600910" sldId="2378"/>
            <ac:spMk id="2620" creationId="{00000000-0000-0000-0000-000000000000}"/>
          </ac:spMkLst>
        </pc:spChg>
        <pc:spChg chg="mod">
          <ac:chgData name="Jo King" userId="acf61c4e9b19540f" providerId="LiveId" clId="{A20A8338-C14A-4B95-83B2-A42E3EB2D273}" dt="2021-11-04T09:08:37.267" v="1757" actId="1036"/>
          <ac:spMkLst>
            <pc:docMk/>
            <pc:sldMk cId="790600910" sldId="2378"/>
            <ac:spMk id="2621" creationId="{00000000-0000-0000-0000-000000000000}"/>
          </ac:spMkLst>
        </pc:spChg>
        <pc:spChg chg="mod">
          <ac:chgData name="Jo King" userId="acf61c4e9b19540f" providerId="LiveId" clId="{A20A8338-C14A-4B95-83B2-A42E3EB2D273}" dt="2021-11-04T09:08:37.267" v="1757" actId="1036"/>
          <ac:spMkLst>
            <pc:docMk/>
            <pc:sldMk cId="790600910" sldId="2378"/>
            <ac:spMk id="2622" creationId="{00000000-0000-0000-0000-000000000000}"/>
          </ac:spMkLst>
        </pc:spChg>
        <pc:spChg chg="mod">
          <ac:chgData name="Jo King" userId="acf61c4e9b19540f" providerId="LiveId" clId="{A20A8338-C14A-4B95-83B2-A42E3EB2D273}" dt="2021-11-04T09:08:37.267" v="1757" actId="1036"/>
          <ac:spMkLst>
            <pc:docMk/>
            <pc:sldMk cId="790600910" sldId="2378"/>
            <ac:spMk id="2623" creationId="{00000000-0000-0000-0000-000000000000}"/>
          </ac:spMkLst>
        </pc:spChg>
        <pc:spChg chg="mod">
          <ac:chgData name="Jo King" userId="acf61c4e9b19540f" providerId="LiveId" clId="{A20A8338-C14A-4B95-83B2-A42E3EB2D273}" dt="2021-11-04T09:08:37.267" v="1757" actId="1036"/>
          <ac:spMkLst>
            <pc:docMk/>
            <pc:sldMk cId="790600910" sldId="2378"/>
            <ac:spMk id="2624" creationId="{00000000-0000-0000-0000-000000000000}"/>
          </ac:spMkLst>
        </pc:spChg>
        <pc:spChg chg="mod">
          <ac:chgData name="Jo King" userId="acf61c4e9b19540f" providerId="LiveId" clId="{A20A8338-C14A-4B95-83B2-A42E3EB2D273}" dt="2021-11-04T09:08:37.267" v="1757" actId="1036"/>
          <ac:spMkLst>
            <pc:docMk/>
            <pc:sldMk cId="790600910" sldId="2378"/>
            <ac:spMk id="2625" creationId="{00000000-0000-0000-0000-000000000000}"/>
          </ac:spMkLst>
        </pc:spChg>
        <pc:spChg chg="mod">
          <ac:chgData name="Jo King" userId="acf61c4e9b19540f" providerId="LiveId" clId="{A20A8338-C14A-4B95-83B2-A42E3EB2D273}" dt="2021-11-04T09:08:37.267" v="1757" actId="1036"/>
          <ac:spMkLst>
            <pc:docMk/>
            <pc:sldMk cId="790600910" sldId="2378"/>
            <ac:spMk id="2626" creationId="{00000000-0000-0000-0000-000000000000}"/>
          </ac:spMkLst>
        </pc:spChg>
        <pc:spChg chg="mod">
          <ac:chgData name="Jo King" userId="acf61c4e9b19540f" providerId="LiveId" clId="{A20A8338-C14A-4B95-83B2-A42E3EB2D273}" dt="2021-11-04T09:08:37.267" v="1757" actId="1036"/>
          <ac:spMkLst>
            <pc:docMk/>
            <pc:sldMk cId="790600910" sldId="2378"/>
            <ac:spMk id="2627" creationId="{00000000-0000-0000-0000-000000000000}"/>
          </ac:spMkLst>
        </pc:spChg>
        <pc:spChg chg="mod">
          <ac:chgData name="Jo King" userId="acf61c4e9b19540f" providerId="LiveId" clId="{A20A8338-C14A-4B95-83B2-A42E3EB2D273}" dt="2021-11-04T09:08:37.267" v="1757" actId="1036"/>
          <ac:spMkLst>
            <pc:docMk/>
            <pc:sldMk cId="790600910" sldId="2378"/>
            <ac:spMk id="2628" creationId="{00000000-0000-0000-0000-000000000000}"/>
          </ac:spMkLst>
        </pc:spChg>
        <pc:spChg chg="mod">
          <ac:chgData name="Jo King" userId="acf61c4e9b19540f" providerId="LiveId" clId="{A20A8338-C14A-4B95-83B2-A42E3EB2D273}" dt="2021-11-04T09:08:37.267" v="1757" actId="1036"/>
          <ac:spMkLst>
            <pc:docMk/>
            <pc:sldMk cId="790600910" sldId="2378"/>
            <ac:spMk id="2629" creationId="{00000000-0000-0000-0000-000000000000}"/>
          </ac:spMkLst>
        </pc:spChg>
        <pc:spChg chg="mod">
          <ac:chgData name="Jo King" userId="acf61c4e9b19540f" providerId="LiveId" clId="{A20A8338-C14A-4B95-83B2-A42E3EB2D273}" dt="2021-11-04T09:08:37.267" v="1757" actId="1036"/>
          <ac:spMkLst>
            <pc:docMk/>
            <pc:sldMk cId="790600910" sldId="2378"/>
            <ac:spMk id="2630" creationId="{00000000-0000-0000-0000-000000000000}"/>
          </ac:spMkLst>
        </pc:spChg>
        <pc:spChg chg="mod">
          <ac:chgData name="Jo King" userId="acf61c4e9b19540f" providerId="LiveId" clId="{A20A8338-C14A-4B95-83B2-A42E3EB2D273}" dt="2021-11-04T09:08:37.267" v="1757" actId="1036"/>
          <ac:spMkLst>
            <pc:docMk/>
            <pc:sldMk cId="790600910" sldId="2378"/>
            <ac:spMk id="2631" creationId="{00000000-0000-0000-0000-000000000000}"/>
          </ac:spMkLst>
        </pc:spChg>
        <pc:spChg chg="mod">
          <ac:chgData name="Jo King" userId="acf61c4e9b19540f" providerId="LiveId" clId="{A20A8338-C14A-4B95-83B2-A42E3EB2D273}" dt="2021-11-04T09:08:37.267" v="1757" actId="1036"/>
          <ac:spMkLst>
            <pc:docMk/>
            <pc:sldMk cId="790600910" sldId="2378"/>
            <ac:spMk id="2632" creationId="{00000000-0000-0000-0000-000000000000}"/>
          </ac:spMkLst>
        </pc:spChg>
        <pc:spChg chg="mod">
          <ac:chgData name="Jo King" userId="acf61c4e9b19540f" providerId="LiveId" clId="{A20A8338-C14A-4B95-83B2-A42E3EB2D273}" dt="2021-11-04T09:08:37.267" v="1757" actId="1036"/>
          <ac:spMkLst>
            <pc:docMk/>
            <pc:sldMk cId="790600910" sldId="2378"/>
            <ac:spMk id="2633" creationId="{00000000-0000-0000-0000-000000000000}"/>
          </ac:spMkLst>
        </pc:spChg>
        <pc:spChg chg="mod">
          <ac:chgData name="Jo King" userId="acf61c4e9b19540f" providerId="LiveId" clId="{A20A8338-C14A-4B95-83B2-A42E3EB2D273}" dt="2021-11-04T09:08:37.267" v="1757" actId="1036"/>
          <ac:spMkLst>
            <pc:docMk/>
            <pc:sldMk cId="790600910" sldId="2378"/>
            <ac:spMk id="2634" creationId="{00000000-0000-0000-0000-000000000000}"/>
          </ac:spMkLst>
        </pc:spChg>
        <pc:spChg chg="del mod">
          <ac:chgData name="Jo King" userId="acf61c4e9b19540f" providerId="LiveId" clId="{A20A8338-C14A-4B95-83B2-A42E3EB2D273}" dt="2021-11-04T07:40:35.011" v="350" actId="478"/>
          <ac:spMkLst>
            <pc:docMk/>
            <pc:sldMk cId="790600910" sldId="2378"/>
            <ac:spMk id="2635" creationId="{00000000-0000-0000-0000-000000000000}"/>
          </ac:spMkLst>
        </pc:spChg>
      </pc:sldChg>
      <pc:sldChg chg="addSp delSp modSp mod chgLayout">
        <pc:chgData name="Jo King" userId="acf61c4e9b19540f" providerId="LiveId" clId="{A20A8338-C14A-4B95-83B2-A42E3EB2D273}" dt="2021-11-04T09:09:53.764" v="1768" actId="20577"/>
        <pc:sldMkLst>
          <pc:docMk/>
          <pc:sldMk cId="1004095368" sldId="2588"/>
        </pc:sldMkLst>
        <pc:spChg chg="del">
          <ac:chgData name="Jo King" userId="acf61c4e9b19540f" providerId="LiveId" clId="{A20A8338-C14A-4B95-83B2-A42E3EB2D273}" dt="2021-11-04T07:11:56.886" v="0" actId="700"/>
          <ac:spMkLst>
            <pc:docMk/>
            <pc:sldMk cId="1004095368" sldId="2588"/>
            <ac:spMk id="2" creationId="{63BD6BDA-39A9-D64A-A880-4B184FF37FC1}"/>
          </ac:spMkLst>
        </pc:spChg>
        <pc:spChg chg="mod ord">
          <ac:chgData name="Jo King" userId="acf61c4e9b19540f" providerId="LiveId" clId="{A20A8338-C14A-4B95-83B2-A42E3EB2D273}" dt="2021-11-04T08:00:57.180" v="545" actId="700"/>
          <ac:spMkLst>
            <pc:docMk/>
            <pc:sldMk cId="1004095368" sldId="2588"/>
            <ac:spMk id="3" creationId="{C87A3BB8-0328-204C-AF87-DD11EFBD4AF4}"/>
          </ac:spMkLst>
        </pc:spChg>
        <pc:spChg chg="mod ord">
          <ac:chgData name="Jo King" userId="acf61c4e9b19540f" providerId="LiveId" clId="{A20A8338-C14A-4B95-83B2-A42E3EB2D273}" dt="2021-11-04T08:00:57.180" v="545" actId="700"/>
          <ac:spMkLst>
            <pc:docMk/>
            <pc:sldMk cId="1004095368" sldId="2588"/>
            <ac:spMk id="4" creationId="{C7CF7D86-32D1-874B-8C5A-D2A27F94E971}"/>
          </ac:spMkLst>
        </pc:spChg>
        <pc:spChg chg="add del mod ord">
          <ac:chgData name="Jo King" userId="acf61c4e9b19540f" providerId="LiveId" clId="{A20A8338-C14A-4B95-83B2-A42E3EB2D273}" dt="2021-11-04T07:55:51.445" v="463" actId="700"/>
          <ac:spMkLst>
            <pc:docMk/>
            <pc:sldMk cId="1004095368" sldId="2588"/>
            <ac:spMk id="5" creationId="{C379CE03-7F75-477D-BA19-80A71F4138E9}"/>
          </ac:spMkLst>
        </pc:spChg>
        <pc:spChg chg="add del mod ord">
          <ac:chgData name="Jo King" userId="acf61c4e9b19540f" providerId="LiveId" clId="{A20A8338-C14A-4B95-83B2-A42E3EB2D273}" dt="2021-11-04T07:56:38.327" v="465" actId="700"/>
          <ac:spMkLst>
            <pc:docMk/>
            <pc:sldMk cId="1004095368" sldId="2588"/>
            <ac:spMk id="6" creationId="{425C7EA8-D3E5-4C67-8BCD-1C640644E5FD}"/>
          </ac:spMkLst>
        </pc:spChg>
        <pc:spChg chg="add mod ord">
          <ac:chgData name="Jo King" userId="acf61c4e9b19540f" providerId="LiveId" clId="{A20A8338-C14A-4B95-83B2-A42E3EB2D273}" dt="2021-11-04T09:09:53.764" v="1768" actId="20577"/>
          <ac:spMkLst>
            <pc:docMk/>
            <pc:sldMk cId="1004095368" sldId="2588"/>
            <ac:spMk id="7" creationId="{5FB2397F-4AE1-4457-ADB4-240C95CA4321}"/>
          </ac:spMkLst>
        </pc:spChg>
      </pc:sldChg>
      <pc:sldChg chg="del">
        <pc:chgData name="Jo King" userId="acf61c4e9b19540f" providerId="LiveId" clId="{A20A8338-C14A-4B95-83B2-A42E3EB2D273}" dt="2021-11-04T07:39:31.272" v="325" actId="47"/>
        <pc:sldMkLst>
          <pc:docMk/>
          <pc:sldMk cId="1273025616" sldId="2589"/>
        </pc:sldMkLst>
      </pc:sldChg>
      <pc:sldChg chg="del">
        <pc:chgData name="Jo King" userId="acf61c4e9b19540f" providerId="LiveId" clId="{A20A8338-C14A-4B95-83B2-A42E3EB2D273}" dt="2021-11-04T07:39:35.965" v="326" actId="47"/>
        <pc:sldMkLst>
          <pc:docMk/>
          <pc:sldMk cId="2177157099" sldId="2590"/>
        </pc:sldMkLst>
      </pc:sldChg>
      <pc:sldChg chg="modSp del mod">
        <pc:chgData name="Jo King" userId="acf61c4e9b19540f" providerId="LiveId" clId="{A20A8338-C14A-4B95-83B2-A42E3EB2D273}" dt="2021-11-04T07:38:49.757" v="324" actId="47"/>
        <pc:sldMkLst>
          <pc:docMk/>
          <pc:sldMk cId="3657080895" sldId="2591"/>
        </pc:sldMkLst>
        <pc:spChg chg="mod">
          <ac:chgData name="Jo King" userId="acf61c4e9b19540f" providerId="LiveId" clId="{A20A8338-C14A-4B95-83B2-A42E3EB2D273}" dt="2021-11-04T07:13:46.912" v="6"/>
          <ac:spMkLst>
            <pc:docMk/>
            <pc:sldMk cId="3657080895" sldId="2591"/>
            <ac:spMk id="2" creationId="{63BD6BDA-39A9-D64A-A880-4B184FF37FC1}"/>
          </ac:spMkLst>
        </pc:spChg>
        <pc:spChg chg="mod">
          <ac:chgData name="Jo King" userId="acf61c4e9b19540f" providerId="LiveId" clId="{A20A8338-C14A-4B95-83B2-A42E3EB2D273}" dt="2021-11-04T07:33:38.122" v="153" actId="207"/>
          <ac:spMkLst>
            <pc:docMk/>
            <pc:sldMk cId="3657080895" sldId="2591"/>
            <ac:spMk id="3" creationId="{C87A3BB8-0328-204C-AF87-DD11EFBD4AF4}"/>
          </ac:spMkLst>
        </pc:spChg>
        <pc:spChg chg="mod">
          <ac:chgData name="Jo King" userId="acf61c4e9b19540f" providerId="LiveId" clId="{A20A8338-C14A-4B95-83B2-A42E3EB2D273}" dt="2021-11-04T07:13:47.097" v="7" actId="27636"/>
          <ac:spMkLst>
            <pc:docMk/>
            <pc:sldMk cId="3657080895" sldId="2591"/>
            <ac:spMk id="4" creationId="{C7CF7D86-32D1-874B-8C5A-D2A27F94E971}"/>
          </ac:spMkLst>
        </pc:spChg>
      </pc:sldChg>
      <pc:sldChg chg="new del">
        <pc:chgData name="Jo King" userId="acf61c4e9b19540f" providerId="LiveId" clId="{A20A8338-C14A-4B95-83B2-A42E3EB2D273}" dt="2021-11-04T09:08:12.618" v="1740" actId="47"/>
        <pc:sldMkLst>
          <pc:docMk/>
          <pc:sldMk cId="2452345195" sldId="2592"/>
        </pc:sldMkLst>
      </pc:sldChg>
      <pc:sldChg chg="new del">
        <pc:chgData name="Jo King" userId="acf61c4e9b19540f" providerId="LiveId" clId="{A20A8338-C14A-4B95-83B2-A42E3EB2D273}" dt="2021-11-04T07:32:43.291" v="151" actId="680"/>
        <pc:sldMkLst>
          <pc:docMk/>
          <pc:sldMk cId="2211912800" sldId="2593"/>
        </pc:sldMkLst>
      </pc:sldChg>
      <pc:sldChg chg="addSp delSp modSp new mod ord">
        <pc:chgData name="Jo King" userId="acf61c4e9b19540f" providerId="LiveId" clId="{A20A8338-C14A-4B95-83B2-A42E3EB2D273}" dt="2021-11-04T08:46:17.699" v="1502" actId="1076"/>
        <pc:sldMkLst>
          <pc:docMk/>
          <pc:sldMk cId="3978529286" sldId="2593"/>
        </pc:sldMkLst>
        <pc:spChg chg="mod">
          <ac:chgData name="Jo King" userId="acf61c4e9b19540f" providerId="LiveId" clId="{A20A8338-C14A-4B95-83B2-A42E3EB2D273}" dt="2021-11-04T08:28:54.603" v="1272" actId="20577"/>
          <ac:spMkLst>
            <pc:docMk/>
            <pc:sldMk cId="3978529286" sldId="2593"/>
            <ac:spMk id="3" creationId="{E2FC829E-DEDF-4D4D-9A49-A641669B5562}"/>
          </ac:spMkLst>
        </pc:spChg>
        <pc:spChg chg="add mod">
          <ac:chgData name="Jo King" userId="acf61c4e9b19540f" providerId="LiveId" clId="{A20A8338-C14A-4B95-83B2-A42E3EB2D273}" dt="2021-11-04T08:46:17.699" v="1502" actId="1076"/>
          <ac:spMkLst>
            <pc:docMk/>
            <pc:sldMk cId="3978529286" sldId="2593"/>
            <ac:spMk id="4" creationId="{DB86D599-175B-4757-BE34-5160F3F38E4B}"/>
          </ac:spMkLst>
        </pc:spChg>
        <pc:spChg chg="add mod">
          <ac:chgData name="Jo King" userId="acf61c4e9b19540f" providerId="LiveId" clId="{A20A8338-C14A-4B95-83B2-A42E3EB2D273}" dt="2021-11-04T08:46:17.699" v="1502" actId="1076"/>
          <ac:spMkLst>
            <pc:docMk/>
            <pc:sldMk cId="3978529286" sldId="2593"/>
            <ac:spMk id="5" creationId="{E4DB8467-6846-46BA-B31F-8CCDEDBEE5F3}"/>
          </ac:spMkLst>
        </pc:spChg>
        <pc:spChg chg="add mod">
          <ac:chgData name="Jo King" userId="acf61c4e9b19540f" providerId="LiveId" clId="{A20A8338-C14A-4B95-83B2-A42E3EB2D273}" dt="2021-11-04T08:46:17.699" v="1502" actId="1076"/>
          <ac:spMkLst>
            <pc:docMk/>
            <pc:sldMk cId="3978529286" sldId="2593"/>
            <ac:spMk id="6" creationId="{2D71620B-424B-46DE-AA3F-9EB64FA40F6A}"/>
          </ac:spMkLst>
        </pc:spChg>
        <pc:spChg chg="add del mod">
          <ac:chgData name="Jo King" userId="acf61c4e9b19540f" providerId="LiveId" clId="{A20A8338-C14A-4B95-83B2-A42E3EB2D273}" dt="2021-11-04T08:31:30.879" v="1381" actId="767"/>
          <ac:spMkLst>
            <pc:docMk/>
            <pc:sldMk cId="3978529286" sldId="2593"/>
            <ac:spMk id="7" creationId="{1FFB05C7-077D-4BFA-BAF3-10A61F08298D}"/>
          </ac:spMkLst>
        </pc:spChg>
        <pc:spChg chg="add mod">
          <ac:chgData name="Jo King" userId="acf61c4e9b19540f" providerId="LiveId" clId="{A20A8338-C14A-4B95-83B2-A42E3EB2D273}" dt="2021-11-04T08:46:17.699" v="1502" actId="1076"/>
          <ac:spMkLst>
            <pc:docMk/>
            <pc:sldMk cId="3978529286" sldId="2593"/>
            <ac:spMk id="8" creationId="{6A66665D-0C86-47CE-81BF-CD3681F50955}"/>
          </ac:spMkLst>
        </pc:spChg>
        <pc:spChg chg="add mod">
          <ac:chgData name="Jo King" userId="acf61c4e9b19540f" providerId="LiveId" clId="{A20A8338-C14A-4B95-83B2-A42E3EB2D273}" dt="2021-11-04T08:46:17.699" v="1502" actId="1076"/>
          <ac:spMkLst>
            <pc:docMk/>
            <pc:sldMk cId="3978529286" sldId="2593"/>
            <ac:spMk id="9" creationId="{657DCDEE-641D-458E-8203-67B328BD4A17}"/>
          </ac:spMkLst>
        </pc:spChg>
        <pc:spChg chg="add mod">
          <ac:chgData name="Jo King" userId="acf61c4e9b19540f" providerId="LiveId" clId="{A20A8338-C14A-4B95-83B2-A42E3EB2D273}" dt="2021-11-04T08:46:17.699" v="1502" actId="1076"/>
          <ac:spMkLst>
            <pc:docMk/>
            <pc:sldMk cId="3978529286" sldId="2593"/>
            <ac:spMk id="10" creationId="{429C9CE0-D465-4059-98A9-9481B35DE542}"/>
          </ac:spMkLst>
        </pc:spChg>
        <pc:spChg chg="add mod">
          <ac:chgData name="Jo King" userId="acf61c4e9b19540f" providerId="LiveId" clId="{A20A8338-C14A-4B95-83B2-A42E3EB2D273}" dt="2021-11-04T08:40:29.546" v="1449" actId="1076"/>
          <ac:spMkLst>
            <pc:docMk/>
            <pc:sldMk cId="3978529286" sldId="2593"/>
            <ac:spMk id="11" creationId="{A1FD0ACF-5685-4C8B-AE24-1D100D13AEEC}"/>
          </ac:spMkLst>
        </pc:spChg>
        <pc:spChg chg="add mod">
          <ac:chgData name="Jo King" userId="acf61c4e9b19540f" providerId="LiveId" clId="{A20A8338-C14A-4B95-83B2-A42E3EB2D273}" dt="2021-11-04T08:46:17.699" v="1502" actId="1076"/>
          <ac:spMkLst>
            <pc:docMk/>
            <pc:sldMk cId="3978529286" sldId="2593"/>
            <ac:spMk id="12" creationId="{CD784D75-AE8B-43DB-857B-A7BB6E9DD1BF}"/>
          </ac:spMkLst>
        </pc:spChg>
        <pc:spChg chg="add mod">
          <ac:chgData name="Jo King" userId="acf61c4e9b19540f" providerId="LiveId" clId="{A20A8338-C14A-4B95-83B2-A42E3EB2D273}" dt="2021-11-04T08:46:17.699" v="1502" actId="1076"/>
          <ac:spMkLst>
            <pc:docMk/>
            <pc:sldMk cId="3978529286" sldId="2593"/>
            <ac:spMk id="13" creationId="{2394DB0B-3C87-4754-B9CA-01ED37E6011D}"/>
          </ac:spMkLst>
        </pc:spChg>
        <pc:spChg chg="add mod">
          <ac:chgData name="Jo King" userId="acf61c4e9b19540f" providerId="LiveId" clId="{A20A8338-C14A-4B95-83B2-A42E3EB2D273}" dt="2021-11-04T08:46:17.699" v="1502" actId="1076"/>
          <ac:spMkLst>
            <pc:docMk/>
            <pc:sldMk cId="3978529286" sldId="2593"/>
            <ac:spMk id="14" creationId="{6C3ABCC1-513E-4FB3-A81A-9A8BABFB150D}"/>
          </ac:spMkLst>
        </pc:spChg>
      </pc:sldChg>
      <pc:sldChg chg="addSp delSp modSp add mod modClrScheme chgLayout">
        <pc:chgData name="Jo King" userId="acf61c4e9b19540f" providerId="LiveId" clId="{A20A8338-C14A-4B95-83B2-A42E3EB2D273}" dt="2021-11-04T09:06:33.552" v="1733" actId="478"/>
        <pc:sldMkLst>
          <pc:docMk/>
          <pc:sldMk cId="2536721441" sldId="2594"/>
        </pc:sldMkLst>
        <pc:spChg chg="del mod ord">
          <ac:chgData name="Jo King" userId="acf61c4e9b19540f" providerId="LiveId" clId="{A20A8338-C14A-4B95-83B2-A42E3EB2D273}" dt="2021-11-04T08:40:04.578" v="1446" actId="700"/>
          <ac:spMkLst>
            <pc:docMk/>
            <pc:sldMk cId="2536721441" sldId="2594"/>
            <ac:spMk id="2" creationId="{737E7A18-FA17-4F61-BEE5-4A8634826B27}"/>
          </ac:spMkLst>
        </pc:spChg>
        <pc:spChg chg="del">
          <ac:chgData name="Jo King" userId="acf61c4e9b19540f" providerId="LiveId" clId="{A20A8338-C14A-4B95-83B2-A42E3EB2D273}" dt="2021-11-04T08:39:50.131" v="1444" actId="478"/>
          <ac:spMkLst>
            <pc:docMk/>
            <pc:sldMk cId="2536721441" sldId="2594"/>
            <ac:spMk id="3" creationId="{E2FC829E-DEDF-4D4D-9A49-A641669B5562}"/>
          </ac:spMkLst>
        </pc:spChg>
        <pc:spChg chg="del">
          <ac:chgData name="Jo King" userId="acf61c4e9b19540f" providerId="LiveId" clId="{A20A8338-C14A-4B95-83B2-A42E3EB2D273}" dt="2021-11-04T08:36:41.631" v="1417" actId="478"/>
          <ac:spMkLst>
            <pc:docMk/>
            <pc:sldMk cId="2536721441" sldId="2594"/>
            <ac:spMk id="4" creationId="{DB86D599-175B-4757-BE34-5160F3F38E4B}"/>
          </ac:spMkLst>
        </pc:spChg>
        <pc:spChg chg="mod">
          <ac:chgData name="Jo King" userId="acf61c4e9b19540f" providerId="LiveId" clId="{A20A8338-C14A-4B95-83B2-A42E3EB2D273}" dt="2021-11-04T08:48:53.816" v="1528" actId="1076"/>
          <ac:spMkLst>
            <pc:docMk/>
            <pc:sldMk cId="2536721441" sldId="2594"/>
            <ac:spMk id="5" creationId="{E4DB8467-6846-46BA-B31F-8CCDEDBEE5F3}"/>
          </ac:spMkLst>
        </pc:spChg>
        <pc:spChg chg="mod">
          <ac:chgData name="Jo King" userId="acf61c4e9b19540f" providerId="LiveId" clId="{A20A8338-C14A-4B95-83B2-A42E3EB2D273}" dt="2021-11-04T08:48:53.816" v="1528" actId="1076"/>
          <ac:spMkLst>
            <pc:docMk/>
            <pc:sldMk cId="2536721441" sldId="2594"/>
            <ac:spMk id="6" creationId="{2D71620B-424B-46DE-AA3F-9EB64FA40F6A}"/>
          </ac:spMkLst>
        </pc:spChg>
        <pc:spChg chg="add mod">
          <ac:chgData name="Jo King" userId="acf61c4e9b19540f" providerId="LiveId" clId="{A20A8338-C14A-4B95-83B2-A42E3EB2D273}" dt="2021-11-04T09:05:43.400" v="1720" actId="1076"/>
          <ac:spMkLst>
            <pc:docMk/>
            <pc:sldMk cId="2536721441" sldId="2594"/>
            <ac:spMk id="7" creationId="{F878E3FA-BE3B-4F44-B624-2D16AFE6344F}"/>
          </ac:spMkLst>
        </pc:spChg>
        <pc:spChg chg="del">
          <ac:chgData name="Jo King" userId="acf61c4e9b19540f" providerId="LiveId" clId="{A20A8338-C14A-4B95-83B2-A42E3EB2D273}" dt="2021-11-04T08:37:26.281" v="1424" actId="478"/>
          <ac:spMkLst>
            <pc:docMk/>
            <pc:sldMk cId="2536721441" sldId="2594"/>
            <ac:spMk id="8" creationId="{6A66665D-0C86-47CE-81BF-CD3681F50955}"/>
          </ac:spMkLst>
        </pc:spChg>
        <pc:spChg chg="del">
          <ac:chgData name="Jo King" userId="acf61c4e9b19540f" providerId="LiveId" clId="{A20A8338-C14A-4B95-83B2-A42E3EB2D273}" dt="2021-11-04T08:37:07.444" v="1421" actId="478"/>
          <ac:spMkLst>
            <pc:docMk/>
            <pc:sldMk cId="2536721441" sldId="2594"/>
            <ac:spMk id="9" creationId="{657DCDEE-641D-458E-8203-67B328BD4A17}"/>
          </ac:spMkLst>
        </pc:spChg>
        <pc:spChg chg="del mod">
          <ac:chgData name="Jo King" userId="acf61c4e9b19540f" providerId="LiveId" clId="{A20A8338-C14A-4B95-83B2-A42E3EB2D273}" dt="2021-11-04T08:37:03.016" v="1420" actId="478"/>
          <ac:spMkLst>
            <pc:docMk/>
            <pc:sldMk cId="2536721441" sldId="2594"/>
            <ac:spMk id="10" creationId="{429C9CE0-D465-4059-98A9-9481B35DE542}"/>
          </ac:spMkLst>
        </pc:spChg>
        <pc:spChg chg="mod">
          <ac:chgData name="Jo King" userId="acf61c4e9b19540f" providerId="LiveId" clId="{A20A8338-C14A-4B95-83B2-A42E3EB2D273}" dt="2021-11-04T08:48:58.895" v="1529" actId="1076"/>
          <ac:spMkLst>
            <pc:docMk/>
            <pc:sldMk cId="2536721441" sldId="2594"/>
            <ac:spMk id="11" creationId="{A1FD0ACF-5685-4C8B-AE24-1D100D13AEEC}"/>
          </ac:spMkLst>
        </pc:spChg>
        <pc:spChg chg="add del mod">
          <ac:chgData name="Jo King" userId="acf61c4e9b19540f" providerId="LiveId" clId="{A20A8338-C14A-4B95-83B2-A42E3EB2D273}" dt="2021-11-04T08:43:39.287" v="1482" actId="478"/>
          <ac:spMkLst>
            <pc:docMk/>
            <pc:sldMk cId="2536721441" sldId="2594"/>
            <ac:spMk id="12" creationId="{CAB5FE8C-BDFD-42BC-826E-7135A7ED07DC}"/>
          </ac:spMkLst>
        </pc:spChg>
        <pc:spChg chg="add del mod">
          <ac:chgData name="Jo King" userId="acf61c4e9b19540f" providerId="LiveId" clId="{A20A8338-C14A-4B95-83B2-A42E3EB2D273}" dt="2021-11-04T08:43:39.287" v="1482" actId="478"/>
          <ac:spMkLst>
            <pc:docMk/>
            <pc:sldMk cId="2536721441" sldId="2594"/>
            <ac:spMk id="13" creationId="{436C91D1-17D8-4885-90E8-3FDCC62ABBE7}"/>
          </ac:spMkLst>
        </pc:spChg>
        <pc:spChg chg="add del mod">
          <ac:chgData name="Jo King" userId="acf61c4e9b19540f" providerId="LiveId" clId="{A20A8338-C14A-4B95-83B2-A42E3EB2D273}" dt="2021-11-04T08:43:39.287" v="1482" actId="478"/>
          <ac:spMkLst>
            <pc:docMk/>
            <pc:sldMk cId="2536721441" sldId="2594"/>
            <ac:spMk id="14" creationId="{D414AA19-CBD8-4CF7-BBB9-6A1C15FC9018}"/>
          </ac:spMkLst>
        </pc:spChg>
        <pc:spChg chg="add del mod">
          <ac:chgData name="Jo King" userId="acf61c4e9b19540f" providerId="LiveId" clId="{A20A8338-C14A-4B95-83B2-A42E3EB2D273}" dt="2021-11-04T08:43:39.287" v="1482" actId="478"/>
          <ac:spMkLst>
            <pc:docMk/>
            <pc:sldMk cId="2536721441" sldId="2594"/>
            <ac:spMk id="15" creationId="{C4B123DE-2BC4-4B17-B832-2C6D52D7D6A7}"/>
          </ac:spMkLst>
        </pc:spChg>
        <pc:spChg chg="add del mod">
          <ac:chgData name="Jo King" userId="acf61c4e9b19540f" providerId="LiveId" clId="{A20A8338-C14A-4B95-83B2-A42E3EB2D273}" dt="2021-11-04T08:43:39.287" v="1482" actId="478"/>
          <ac:spMkLst>
            <pc:docMk/>
            <pc:sldMk cId="2536721441" sldId="2594"/>
            <ac:spMk id="16" creationId="{FC7ADB16-FF7E-4D8A-93A7-849C67D2CB1C}"/>
          </ac:spMkLst>
        </pc:spChg>
        <pc:spChg chg="add del mod">
          <ac:chgData name="Jo King" userId="acf61c4e9b19540f" providerId="LiveId" clId="{A20A8338-C14A-4B95-83B2-A42E3EB2D273}" dt="2021-11-04T08:43:39.287" v="1482" actId="478"/>
          <ac:spMkLst>
            <pc:docMk/>
            <pc:sldMk cId="2536721441" sldId="2594"/>
            <ac:spMk id="17" creationId="{A54F5D0D-8ED8-44FC-8BF7-47E821C3756E}"/>
          </ac:spMkLst>
        </pc:spChg>
        <pc:spChg chg="add del mod">
          <ac:chgData name="Jo King" userId="acf61c4e9b19540f" providerId="LiveId" clId="{A20A8338-C14A-4B95-83B2-A42E3EB2D273}" dt="2021-11-04T08:39:54.329" v="1445" actId="478"/>
          <ac:spMkLst>
            <pc:docMk/>
            <pc:sldMk cId="2536721441" sldId="2594"/>
            <ac:spMk id="19" creationId="{2B9B3A98-519E-4FF7-99AD-32744E5B6380}"/>
          </ac:spMkLst>
        </pc:spChg>
        <pc:spChg chg="add del mod ord">
          <ac:chgData name="Jo King" userId="acf61c4e9b19540f" providerId="LiveId" clId="{A20A8338-C14A-4B95-83B2-A42E3EB2D273}" dt="2021-11-04T08:49:14.298" v="1530" actId="478"/>
          <ac:spMkLst>
            <pc:docMk/>
            <pc:sldMk cId="2536721441" sldId="2594"/>
            <ac:spMk id="20" creationId="{0E451C99-C20C-461F-9D22-21484AAED212}"/>
          </ac:spMkLst>
        </pc:spChg>
        <pc:spChg chg="add del mod">
          <ac:chgData name="Jo King" userId="acf61c4e9b19540f" providerId="LiveId" clId="{A20A8338-C14A-4B95-83B2-A42E3EB2D273}" dt="2021-11-04T08:43:39.287" v="1482" actId="478"/>
          <ac:spMkLst>
            <pc:docMk/>
            <pc:sldMk cId="2536721441" sldId="2594"/>
            <ac:spMk id="21" creationId="{6428EC1E-647F-499A-8D39-C42984BC4E74}"/>
          </ac:spMkLst>
        </pc:spChg>
        <pc:spChg chg="add del mod">
          <ac:chgData name="Jo King" userId="acf61c4e9b19540f" providerId="LiveId" clId="{A20A8338-C14A-4B95-83B2-A42E3EB2D273}" dt="2021-11-04T08:43:39.287" v="1482" actId="478"/>
          <ac:spMkLst>
            <pc:docMk/>
            <pc:sldMk cId="2536721441" sldId="2594"/>
            <ac:spMk id="22" creationId="{3489D7FA-2E1D-4E77-A8A1-3903A309FBEE}"/>
          </ac:spMkLst>
        </pc:spChg>
        <pc:spChg chg="add del mod">
          <ac:chgData name="Jo King" userId="acf61c4e9b19540f" providerId="LiveId" clId="{A20A8338-C14A-4B95-83B2-A42E3EB2D273}" dt="2021-11-04T08:43:39.287" v="1482" actId="478"/>
          <ac:spMkLst>
            <pc:docMk/>
            <pc:sldMk cId="2536721441" sldId="2594"/>
            <ac:spMk id="23" creationId="{D9467A2E-5510-40AD-8E40-1474EC3333A8}"/>
          </ac:spMkLst>
        </pc:spChg>
        <pc:spChg chg="add del mod">
          <ac:chgData name="Jo King" userId="acf61c4e9b19540f" providerId="LiveId" clId="{A20A8338-C14A-4B95-83B2-A42E3EB2D273}" dt="2021-11-04T08:43:45.444" v="1484" actId="478"/>
          <ac:spMkLst>
            <pc:docMk/>
            <pc:sldMk cId="2536721441" sldId="2594"/>
            <ac:spMk id="24" creationId="{0DD931C9-DF56-48AF-9E93-2180159ED24B}"/>
          </ac:spMkLst>
        </pc:spChg>
        <pc:spChg chg="add del mod">
          <ac:chgData name="Jo King" userId="acf61c4e9b19540f" providerId="LiveId" clId="{A20A8338-C14A-4B95-83B2-A42E3EB2D273}" dt="2021-11-04T08:43:39.287" v="1482" actId="478"/>
          <ac:spMkLst>
            <pc:docMk/>
            <pc:sldMk cId="2536721441" sldId="2594"/>
            <ac:spMk id="25" creationId="{69DF57C4-0EC0-446C-AD35-493870F2D69A}"/>
          </ac:spMkLst>
        </pc:spChg>
        <pc:spChg chg="add del mod">
          <ac:chgData name="Jo King" userId="acf61c4e9b19540f" providerId="LiveId" clId="{A20A8338-C14A-4B95-83B2-A42E3EB2D273}" dt="2021-11-04T08:43:39.287" v="1482" actId="478"/>
          <ac:spMkLst>
            <pc:docMk/>
            <pc:sldMk cId="2536721441" sldId="2594"/>
            <ac:spMk id="26" creationId="{6C0721B1-B88C-4C9A-9784-29F0209F68B7}"/>
          </ac:spMkLst>
        </pc:spChg>
        <pc:spChg chg="add del mod">
          <ac:chgData name="Jo King" userId="acf61c4e9b19540f" providerId="LiveId" clId="{A20A8338-C14A-4B95-83B2-A42E3EB2D273}" dt="2021-11-04T08:43:39.287" v="1482" actId="478"/>
          <ac:spMkLst>
            <pc:docMk/>
            <pc:sldMk cId="2536721441" sldId="2594"/>
            <ac:spMk id="27" creationId="{ECD32A2B-0F16-48C7-8466-4099EAD8F653}"/>
          </ac:spMkLst>
        </pc:spChg>
        <pc:spChg chg="add del mod">
          <ac:chgData name="Jo King" userId="acf61c4e9b19540f" providerId="LiveId" clId="{A20A8338-C14A-4B95-83B2-A42E3EB2D273}" dt="2021-11-04T08:43:39.287" v="1482" actId="478"/>
          <ac:spMkLst>
            <pc:docMk/>
            <pc:sldMk cId="2536721441" sldId="2594"/>
            <ac:spMk id="28" creationId="{EE2EDD47-BF29-4B94-BF43-AE6086C67AB4}"/>
          </ac:spMkLst>
        </pc:spChg>
        <pc:spChg chg="add mod">
          <ac:chgData name="Jo King" userId="acf61c4e9b19540f" providerId="LiveId" clId="{A20A8338-C14A-4B95-83B2-A42E3EB2D273}" dt="2021-11-04T08:48:53.816" v="1528" actId="1076"/>
          <ac:spMkLst>
            <pc:docMk/>
            <pc:sldMk cId="2536721441" sldId="2594"/>
            <ac:spMk id="29" creationId="{4A8B7505-D756-4917-BB26-98A4DC828498}"/>
          </ac:spMkLst>
        </pc:spChg>
        <pc:spChg chg="add mod">
          <ac:chgData name="Jo King" userId="acf61c4e9b19540f" providerId="LiveId" clId="{A20A8338-C14A-4B95-83B2-A42E3EB2D273}" dt="2021-11-04T08:48:53.816" v="1528" actId="1076"/>
          <ac:spMkLst>
            <pc:docMk/>
            <pc:sldMk cId="2536721441" sldId="2594"/>
            <ac:spMk id="30" creationId="{D91D0EF6-730E-4BA3-A37E-6924BDE39861}"/>
          </ac:spMkLst>
        </pc:spChg>
        <pc:spChg chg="add mod">
          <ac:chgData name="Jo King" userId="acf61c4e9b19540f" providerId="LiveId" clId="{A20A8338-C14A-4B95-83B2-A42E3EB2D273}" dt="2021-11-04T09:04:26.060" v="1707" actId="207"/>
          <ac:spMkLst>
            <pc:docMk/>
            <pc:sldMk cId="2536721441" sldId="2594"/>
            <ac:spMk id="31" creationId="{E1C2B71C-AC6B-489A-A2B7-247E796A184E}"/>
          </ac:spMkLst>
        </pc:spChg>
        <pc:spChg chg="add mod">
          <ac:chgData name="Jo King" userId="acf61c4e9b19540f" providerId="LiveId" clId="{A20A8338-C14A-4B95-83B2-A42E3EB2D273}" dt="2021-11-04T08:48:53.816" v="1528" actId="1076"/>
          <ac:spMkLst>
            <pc:docMk/>
            <pc:sldMk cId="2536721441" sldId="2594"/>
            <ac:spMk id="32" creationId="{1C4D2C97-F636-4CBE-AEC8-B3ADC89C9E29}"/>
          </ac:spMkLst>
        </pc:spChg>
        <pc:spChg chg="add mod">
          <ac:chgData name="Jo King" userId="acf61c4e9b19540f" providerId="LiveId" clId="{A20A8338-C14A-4B95-83B2-A42E3EB2D273}" dt="2021-11-04T08:48:53.816" v="1528" actId="1076"/>
          <ac:spMkLst>
            <pc:docMk/>
            <pc:sldMk cId="2536721441" sldId="2594"/>
            <ac:spMk id="33" creationId="{0A6167EC-A3B4-4F59-AE39-18B15A64BAB3}"/>
          </ac:spMkLst>
        </pc:spChg>
        <pc:spChg chg="add mod">
          <ac:chgData name="Jo King" userId="acf61c4e9b19540f" providerId="LiveId" clId="{A20A8338-C14A-4B95-83B2-A42E3EB2D273}" dt="2021-11-04T09:04:26.060" v="1707" actId="207"/>
          <ac:spMkLst>
            <pc:docMk/>
            <pc:sldMk cId="2536721441" sldId="2594"/>
            <ac:spMk id="34" creationId="{F72CBB85-5C6F-419B-88A6-44DA6B5E4C03}"/>
          </ac:spMkLst>
        </pc:spChg>
        <pc:spChg chg="add mod">
          <ac:chgData name="Jo King" userId="acf61c4e9b19540f" providerId="LiveId" clId="{A20A8338-C14A-4B95-83B2-A42E3EB2D273}" dt="2021-11-04T08:48:53.816" v="1528" actId="1076"/>
          <ac:spMkLst>
            <pc:docMk/>
            <pc:sldMk cId="2536721441" sldId="2594"/>
            <ac:spMk id="35" creationId="{865C6420-B1B3-4634-B536-2C831EE9BAA5}"/>
          </ac:spMkLst>
        </pc:spChg>
        <pc:spChg chg="add mod">
          <ac:chgData name="Jo King" userId="acf61c4e9b19540f" providerId="LiveId" clId="{A20A8338-C14A-4B95-83B2-A42E3EB2D273}" dt="2021-11-04T08:48:53.816" v="1528" actId="1076"/>
          <ac:spMkLst>
            <pc:docMk/>
            <pc:sldMk cId="2536721441" sldId="2594"/>
            <ac:spMk id="36" creationId="{0F3852FA-1AFA-4C54-A0D5-3BC4DBDC5A16}"/>
          </ac:spMkLst>
        </pc:spChg>
        <pc:spChg chg="add mod">
          <ac:chgData name="Jo King" userId="acf61c4e9b19540f" providerId="LiveId" clId="{A20A8338-C14A-4B95-83B2-A42E3EB2D273}" dt="2021-11-04T09:04:26.060" v="1707" actId="207"/>
          <ac:spMkLst>
            <pc:docMk/>
            <pc:sldMk cId="2536721441" sldId="2594"/>
            <ac:spMk id="37" creationId="{F921E5FE-2D5D-4D0E-9D9C-EB41AA88D343}"/>
          </ac:spMkLst>
        </pc:spChg>
        <pc:spChg chg="add mod">
          <ac:chgData name="Jo King" userId="acf61c4e9b19540f" providerId="LiveId" clId="{A20A8338-C14A-4B95-83B2-A42E3EB2D273}" dt="2021-11-04T08:48:53.816" v="1528" actId="1076"/>
          <ac:spMkLst>
            <pc:docMk/>
            <pc:sldMk cId="2536721441" sldId="2594"/>
            <ac:spMk id="38" creationId="{DB72DDA3-3CD5-4A66-936B-B33D369DD4EE}"/>
          </ac:spMkLst>
        </pc:spChg>
        <pc:spChg chg="add mod">
          <ac:chgData name="Jo King" userId="acf61c4e9b19540f" providerId="LiveId" clId="{A20A8338-C14A-4B95-83B2-A42E3EB2D273}" dt="2021-11-04T08:48:53.816" v="1528" actId="1076"/>
          <ac:spMkLst>
            <pc:docMk/>
            <pc:sldMk cId="2536721441" sldId="2594"/>
            <ac:spMk id="39" creationId="{31BC5217-DC1E-4655-8360-ADC6215BFB72}"/>
          </ac:spMkLst>
        </pc:spChg>
        <pc:spChg chg="add mod">
          <ac:chgData name="Jo King" userId="acf61c4e9b19540f" providerId="LiveId" clId="{A20A8338-C14A-4B95-83B2-A42E3EB2D273}" dt="2021-11-04T09:04:26.060" v="1707" actId="207"/>
          <ac:spMkLst>
            <pc:docMk/>
            <pc:sldMk cId="2536721441" sldId="2594"/>
            <ac:spMk id="40" creationId="{3D320855-77C8-4E16-A6C2-53386D8628B2}"/>
          </ac:spMkLst>
        </pc:spChg>
        <pc:spChg chg="add mod">
          <ac:chgData name="Jo King" userId="acf61c4e9b19540f" providerId="LiveId" clId="{A20A8338-C14A-4B95-83B2-A42E3EB2D273}" dt="2021-11-04T08:48:53.816" v="1528" actId="1076"/>
          <ac:spMkLst>
            <pc:docMk/>
            <pc:sldMk cId="2536721441" sldId="2594"/>
            <ac:spMk id="41" creationId="{B2DBD330-1F8C-4C2C-9E73-EB657B73E5FE}"/>
          </ac:spMkLst>
        </pc:spChg>
        <pc:spChg chg="add mod">
          <ac:chgData name="Jo King" userId="acf61c4e9b19540f" providerId="LiveId" clId="{A20A8338-C14A-4B95-83B2-A42E3EB2D273}" dt="2021-11-04T08:48:53.816" v="1528" actId="1076"/>
          <ac:spMkLst>
            <pc:docMk/>
            <pc:sldMk cId="2536721441" sldId="2594"/>
            <ac:spMk id="42" creationId="{5D1D603B-61A6-4A32-94F8-8D05D5836C6B}"/>
          </ac:spMkLst>
        </pc:spChg>
        <pc:spChg chg="add mod">
          <ac:chgData name="Jo King" userId="acf61c4e9b19540f" providerId="LiveId" clId="{A20A8338-C14A-4B95-83B2-A42E3EB2D273}" dt="2021-11-04T09:04:26.060" v="1707" actId="207"/>
          <ac:spMkLst>
            <pc:docMk/>
            <pc:sldMk cId="2536721441" sldId="2594"/>
            <ac:spMk id="43" creationId="{2D8E6416-1BD9-48CF-9A74-0D5DA990C4BA}"/>
          </ac:spMkLst>
        </pc:spChg>
        <pc:spChg chg="add mod">
          <ac:chgData name="Jo King" userId="acf61c4e9b19540f" providerId="LiveId" clId="{A20A8338-C14A-4B95-83B2-A42E3EB2D273}" dt="2021-11-04T09:04:07.449" v="1706" actId="207"/>
          <ac:spMkLst>
            <pc:docMk/>
            <pc:sldMk cId="2536721441" sldId="2594"/>
            <ac:spMk id="44" creationId="{70376A1D-3C93-41E6-B175-F0BD99693EC8}"/>
          </ac:spMkLst>
        </pc:spChg>
        <pc:spChg chg="add del mod">
          <ac:chgData name="Jo King" userId="acf61c4e9b19540f" providerId="LiveId" clId="{A20A8338-C14A-4B95-83B2-A42E3EB2D273}" dt="2021-11-04T09:06:33.552" v="1733" actId="478"/>
          <ac:spMkLst>
            <pc:docMk/>
            <pc:sldMk cId="2536721441" sldId="2594"/>
            <ac:spMk id="45" creationId="{ACDEA62E-C458-49CA-85B5-303BD0814D3B}"/>
          </ac:spMkLst>
        </pc:spChg>
        <pc:spChg chg="add mod">
          <ac:chgData name="Jo King" userId="acf61c4e9b19540f" providerId="LiveId" clId="{A20A8338-C14A-4B95-83B2-A42E3EB2D273}" dt="2021-11-04T09:06:01.332" v="1723" actId="207"/>
          <ac:spMkLst>
            <pc:docMk/>
            <pc:sldMk cId="2536721441" sldId="2594"/>
            <ac:spMk id="46" creationId="{BD6012F4-0F44-4105-B6FA-11604CE61855}"/>
          </ac:spMkLst>
        </pc:spChg>
        <pc:spChg chg="add mod">
          <ac:chgData name="Jo King" userId="acf61c4e9b19540f" providerId="LiveId" clId="{A20A8338-C14A-4B95-83B2-A42E3EB2D273}" dt="2021-11-04T09:06:31.043" v="1732" actId="207"/>
          <ac:spMkLst>
            <pc:docMk/>
            <pc:sldMk cId="2536721441" sldId="2594"/>
            <ac:spMk id="47" creationId="{E69AA505-BFE3-4AC5-8FFD-34CA7C6D66FD}"/>
          </ac:spMkLst>
        </pc:spChg>
        <pc:spChg chg="add mod">
          <ac:chgData name="Jo King" userId="acf61c4e9b19540f" providerId="LiveId" clId="{A20A8338-C14A-4B95-83B2-A42E3EB2D273}" dt="2021-11-04T09:06:19.984" v="1728" actId="207"/>
          <ac:spMkLst>
            <pc:docMk/>
            <pc:sldMk cId="2536721441" sldId="2594"/>
            <ac:spMk id="48" creationId="{E1EA41A6-B8CE-4BB2-91D4-53D2D57920CA}"/>
          </ac:spMkLst>
        </pc:spChg>
        <pc:spChg chg="add mod">
          <ac:chgData name="Jo King" userId="acf61c4e9b19540f" providerId="LiveId" clId="{A20A8338-C14A-4B95-83B2-A42E3EB2D273}" dt="2021-11-04T09:05:35.200" v="1716" actId="1076"/>
          <ac:spMkLst>
            <pc:docMk/>
            <pc:sldMk cId="2536721441" sldId="2594"/>
            <ac:spMk id="49" creationId="{01FA0F3F-9445-4563-84A1-75A460BF0E1E}"/>
          </ac:spMkLst>
        </pc:spChg>
        <pc:spChg chg="add mod">
          <ac:chgData name="Jo King" userId="acf61c4e9b19540f" providerId="LiveId" clId="{A20A8338-C14A-4B95-83B2-A42E3EB2D273}" dt="2021-11-04T09:05:22.856" v="1712" actId="207"/>
          <ac:spMkLst>
            <pc:docMk/>
            <pc:sldMk cId="2536721441" sldId="2594"/>
            <ac:spMk id="50" creationId="{877F8684-333B-46E4-853B-2B898A87BE4C}"/>
          </ac:spMkLst>
        </pc:spChg>
      </pc:sldChg>
      <pc:sldChg chg="addSp delSp modSp add mod">
        <pc:chgData name="Jo King" userId="acf61c4e9b19540f" providerId="LiveId" clId="{A20A8338-C14A-4B95-83B2-A42E3EB2D273}" dt="2021-11-04T09:09:43.797" v="1764" actId="1076"/>
        <pc:sldMkLst>
          <pc:docMk/>
          <pc:sldMk cId="1595865177" sldId="2595"/>
        </pc:sldMkLst>
        <pc:spChg chg="add mod">
          <ac:chgData name="Jo King" userId="acf61c4e9b19540f" providerId="LiveId" clId="{A20A8338-C14A-4B95-83B2-A42E3EB2D273}" dt="2021-11-04T09:00:57.100" v="1675" actId="1035"/>
          <ac:spMkLst>
            <pc:docMk/>
            <pc:sldMk cId="1595865177" sldId="2595"/>
            <ac:spMk id="2" creationId="{EA6090EA-69D1-4165-847C-0407FB1B02DB}"/>
          </ac:spMkLst>
        </pc:spChg>
        <pc:spChg chg="mod">
          <ac:chgData name="Jo King" userId="acf61c4e9b19540f" providerId="LiveId" clId="{A20A8338-C14A-4B95-83B2-A42E3EB2D273}" dt="2021-11-04T09:00:57.100" v="1675" actId="1035"/>
          <ac:spMkLst>
            <pc:docMk/>
            <pc:sldMk cId="1595865177" sldId="2595"/>
            <ac:spMk id="5" creationId="{E4DB8467-6846-46BA-B31F-8CCDEDBEE5F3}"/>
          </ac:spMkLst>
        </pc:spChg>
        <pc:spChg chg="mod">
          <ac:chgData name="Jo King" userId="acf61c4e9b19540f" providerId="LiveId" clId="{A20A8338-C14A-4B95-83B2-A42E3EB2D273}" dt="2021-11-04T09:06:51.436" v="1735" actId="1076"/>
          <ac:spMkLst>
            <pc:docMk/>
            <pc:sldMk cId="1595865177" sldId="2595"/>
            <ac:spMk id="6" creationId="{2D71620B-424B-46DE-AA3F-9EB64FA40F6A}"/>
          </ac:spMkLst>
        </pc:spChg>
        <pc:spChg chg="del">
          <ac:chgData name="Jo King" userId="acf61c4e9b19540f" providerId="LiveId" clId="{A20A8338-C14A-4B95-83B2-A42E3EB2D273}" dt="2021-11-04T08:57:07.241" v="1539" actId="478"/>
          <ac:spMkLst>
            <pc:docMk/>
            <pc:sldMk cId="1595865177" sldId="2595"/>
            <ac:spMk id="7" creationId="{F878E3FA-BE3B-4F44-B624-2D16AFE6344F}"/>
          </ac:spMkLst>
        </pc:spChg>
        <pc:spChg chg="mod">
          <ac:chgData name="Jo King" userId="acf61c4e9b19540f" providerId="LiveId" clId="{A20A8338-C14A-4B95-83B2-A42E3EB2D273}" dt="2021-11-04T09:01:03.408" v="1676" actId="1076"/>
          <ac:spMkLst>
            <pc:docMk/>
            <pc:sldMk cId="1595865177" sldId="2595"/>
            <ac:spMk id="11" creationId="{A1FD0ACF-5685-4C8B-AE24-1D100D13AEEC}"/>
          </ac:spMkLst>
        </pc:spChg>
        <pc:spChg chg="add mod">
          <ac:chgData name="Jo King" userId="acf61c4e9b19540f" providerId="LiveId" clId="{A20A8338-C14A-4B95-83B2-A42E3EB2D273}" dt="2021-11-04T09:09:39.403" v="1763" actId="1038"/>
          <ac:spMkLst>
            <pc:docMk/>
            <pc:sldMk cId="1595865177" sldId="2595"/>
            <ac:spMk id="22" creationId="{23F358B2-5D31-447F-9222-954EDF0E6587}"/>
          </ac:spMkLst>
        </pc:spChg>
        <pc:spChg chg="add mod">
          <ac:chgData name="Jo King" userId="acf61c4e9b19540f" providerId="LiveId" clId="{A20A8338-C14A-4B95-83B2-A42E3EB2D273}" dt="2021-11-04T09:09:39.403" v="1763" actId="1038"/>
          <ac:spMkLst>
            <pc:docMk/>
            <pc:sldMk cId="1595865177" sldId="2595"/>
            <ac:spMk id="23" creationId="{E5F8C2AF-C043-4595-8514-9D35078DF310}"/>
          </ac:spMkLst>
        </pc:spChg>
        <pc:spChg chg="add mod">
          <ac:chgData name="Jo King" userId="acf61c4e9b19540f" providerId="LiveId" clId="{A20A8338-C14A-4B95-83B2-A42E3EB2D273}" dt="2021-11-04T09:09:39.403" v="1763" actId="1038"/>
          <ac:spMkLst>
            <pc:docMk/>
            <pc:sldMk cId="1595865177" sldId="2595"/>
            <ac:spMk id="24" creationId="{EF5C1D5C-86B8-46CF-A74C-D48E9E8DFDC2}"/>
          </ac:spMkLst>
        </pc:spChg>
        <pc:spChg chg="add mod">
          <ac:chgData name="Jo King" userId="acf61c4e9b19540f" providerId="LiveId" clId="{A20A8338-C14A-4B95-83B2-A42E3EB2D273}" dt="2021-11-04T09:00:57.100" v="1675" actId="1035"/>
          <ac:spMkLst>
            <pc:docMk/>
            <pc:sldMk cId="1595865177" sldId="2595"/>
            <ac:spMk id="25" creationId="{CC97A166-ED5C-43D4-9B0F-EE41F02DC90E}"/>
          </ac:spMkLst>
        </pc:spChg>
        <pc:spChg chg="add mod">
          <ac:chgData name="Jo King" userId="acf61c4e9b19540f" providerId="LiveId" clId="{A20A8338-C14A-4B95-83B2-A42E3EB2D273}" dt="2021-11-04T09:07:13.817" v="1739" actId="1076"/>
          <ac:spMkLst>
            <pc:docMk/>
            <pc:sldMk cId="1595865177" sldId="2595"/>
            <ac:spMk id="26" creationId="{253495C4-0518-4D53-91E4-34BC6AB68F28}"/>
          </ac:spMkLst>
        </pc:spChg>
        <pc:spChg chg="add mod">
          <ac:chgData name="Jo King" userId="acf61c4e9b19540f" providerId="LiveId" clId="{A20A8338-C14A-4B95-83B2-A42E3EB2D273}" dt="2021-11-04T09:02:26.130" v="1693" actId="20577"/>
          <ac:spMkLst>
            <pc:docMk/>
            <pc:sldMk cId="1595865177" sldId="2595"/>
            <ac:spMk id="27" creationId="{75ADD1A4-6D98-466A-9CF0-3EF34AD3A743}"/>
          </ac:spMkLst>
        </pc:spChg>
        <pc:spChg chg="add mod">
          <ac:chgData name="Jo King" userId="acf61c4e9b19540f" providerId="LiveId" clId="{A20A8338-C14A-4B95-83B2-A42E3EB2D273}" dt="2021-11-04T09:03:31.617" v="1700" actId="207"/>
          <ac:spMkLst>
            <pc:docMk/>
            <pc:sldMk cId="1595865177" sldId="2595"/>
            <ac:spMk id="28" creationId="{EE9377AD-B287-4901-A10A-0C3097A7ECAB}"/>
          </ac:spMkLst>
        </pc:spChg>
        <pc:spChg chg="del mod">
          <ac:chgData name="Jo King" userId="acf61c4e9b19540f" providerId="LiveId" clId="{A20A8338-C14A-4B95-83B2-A42E3EB2D273}" dt="2021-11-04T08:57:03.851" v="1536" actId="478"/>
          <ac:spMkLst>
            <pc:docMk/>
            <pc:sldMk cId="1595865177" sldId="2595"/>
            <ac:spMk id="29" creationId="{4A8B7505-D756-4917-BB26-98A4DC828498}"/>
          </ac:spMkLst>
        </pc:spChg>
        <pc:spChg chg="del mod">
          <ac:chgData name="Jo King" userId="acf61c4e9b19540f" providerId="LiveId" clId="{A20A8338-C14A-4B95-83B2-A42E3EB2D273}" dt="2021-11-04T08:57:06.397" v="1538" actId="478"/>
          <ac:spMkLst>
            <pc:docMk/>
            <pc:sldMk cId="1595865177" sldId="2595"/>
            <ac:spMk id="30" creationId="{D91D0EF6-730E-4BA3-A37E-6924BDE39861}"/>
          </ac:spMkLst>
        </pc:spChg>
        <pc:spChg chg="del">
          <ac:chgData name="Jo King" userId="acf61c4e9b19540f" providerId="LiveId" clId="{A20A8338-C14A-4B95-83B2-A42E3EB2D273}" dt="2021-11-04T08:57:04.593" v="1537" actId="478"/>
          <ac:spMkLst>
            <pc:docMk/>
            <pc:sldMk cId="1595865177" sldId="2595"/>
            <ac:spMk id="31" creationId="{E1C2B71C-AC6B-489A-A2B7-247E796A184E}"/>
          </ac:spMkLst>
        </pc:spChg>
        <pc:spChg chg="del">
          <ac:chgData name="Jo King" userId="acf61c4e9b19540f" providerId="LiveId" clId="{A20A8338-C14A-4B95-83B2-A42E3EB2D273}" dt="2021-11-04T08:57:10.120" v="1541" actId="478"/>
          <ac:spMkLst>
            <pc:docMk/>
            <pc:sldMk cId="1595865177" sldId="2595"/>
            <ac:spMk id="32" creationId="{1C4D2C97-F636-4CBE-AEC8-B3ADC89C9E29}"/>
          </ac:spMkLst>
        </pc:spChg>
        <pc:spChg chg="del mod">
          <ac:chgData name="Jo King" userId="acf61c4e9b19540f" providerId="LiveId" clId="{A20A8338-C14A-4B95-83B2-A42E3EB2D273}" dt="2021-11-04T08:57:12.016" v="1543" actId="478"/>
          <ac:spMkLst>
            <pc:docMk/>
            <pc:sldMk cId="1595865177" sldId="2595"/>
            <ac:spMk id="33" creationId="{0A6167EC-A3B4-4F59-AE39-18B15A64BAB3}"/>
          </ac:spMkLst>
        </pc:spChg>
        <pc:spChg chg="del">
          <ac:chgData name="Jo King" userId="acf61c4e9b19540f" providerId="LiveId" clId="{A20A8338-C14A-4B95-83B2-A42E3EB2D273}" dt="2021-11-04T08:57:08.081" v="1540" actId="478"/>
          <ac:spMkLst>
            <pc:docMk/>
            <pc:sldMk cId="1595865177" sldId="2595"/>
            <ac:spMk id="34" creationId="{F72CBB85-5C6F-419B-88A6-44DA6B5E4C03}"/>
          </ac:spMkLst>
        </pc:spChg>
        <pc:spChg chg="del">
          <ac:chgData name="Jo King" userId="acf61c4e9b19540f" providerId="LiveId" clId="{A20A8338-C14A-4B95-83B2-A42E3EB2D273}" dt="2021-11-04T08:57:21.021" v="1546" actId="478"/>
          <ac:spMkLst>
            <pc:docMk/>
            <pc:sldMk cId="1595865177" sldId="2595"/>
            <ac:spMk id="35" creationId="{865C6420-B1B3-4634-B536-2C831EE9BAA5}"/>
          </ac:spMkLst>
        </pc:spChg>
        <pc:spChg chg="del mod">
          <ac:chgData name="Jo King" userId="acf61c4e9b19540f" providerId="LiveId" clId="{A20A8338-C14A-4B95-83B2-A42E3EB2D273}" dt="2021-11-04T08:57:24.025" v="1547" actId="478"/>
          <ac:spMkLst>
            <pc:docMk/>
            <pc:sldMk cId="1595865177" sldId="2595"/>
            <ac:spMk id="36" creationId="{0F3852FA-1AFA-4C54-A0D5-3BC4DBDC5A16}"/>
          </ac:spMkLst>
        </pc:spChg>
        <pc:spChg chg="del">
          <ac:chgData name="Jo King" userId="acf61c4e9b19540f" providerId="LiveId" clId="{A20A8338-C14A-4B95-83B2-A42E3EB2D273}" dt="2021-11-04T08:57:25.177" v="1548" actId="478"/>
          <ac:spMkLst>
            <pc:docMk/>
            <pc:sldMk cId="1595865177" sldId="2595"/>
            <ac:spMk id="37" creationId="{F921E5FE-2D5D-4D0E-9D9C-EB41AA88D343}"/>
          </ac:spMkLst>
        </pc:spChg>
        <pc:spChg chg="del">
          <ac:chgData name="Jo King" userId="acf61c4e9b19540f" providerId="LiveId" clId="{A20A8338-C14A-4B95-83B2-A42E3EB2D273}" dt="2021-11-04T08:57:15.641" v="1544" actId="478"/>
          <ac:spMkLst>
            <pc:docMk/>
            <pc:sldMk cId="1595865177" sldId="2595"/>
            <ac:spMk id="38" creationId="{DB72DDA3-3CD5-4A66-936B-B33D369DD4EE}"/>
          </ac:spMkLst>
        </pc:spChg>
        <pc:spChg chg="del">
          <ac:chgData name="Jo King" userId="acf61c4e9b19540f" providerId="LiveId" clId="{A20A8338-C14A-4B95-83B2-A42E3EB2D273}" dt="2021-11-04T08:57:28.304" v="1549" actId="478"/>
          <ac:spMkLst>
            <pc:docMk/>
            <pc:sldMk cId="1595865177" sldId="2595"/>
            <ac:spMk id="39" creationId="{31BC5217-DC1E-4655-8360-ADC6215BFB72}"/>
          </ac:spMkLst>
        </pc:spChg>
        <pc:spChg chg="del">
          <ac:chgData name="Jo King" userId="acf61c4e9b19540f" providerId="LiveId" clId="{A20A8338-C14A-4B95-83B2-A42E3EB2D273}" dt="2021-11-04T08:57:29.224" v="1550" actId="478"/>
          <ac:spMkLst>
            <pc:docMk/>
            <pc:sldMk cId="1595865177" sldId="2595"/>
            <ac:spMk id="40" creationId="{3D320855-77C8-4E16-A6C2-53386D8628B2}"/>
          </ac:spMkLst>
        </pc:spChg>
        <pc:spChg chg="del">
          <ac:chgData name="Jo King" userId="acf61c4e9b19540f" providerId="LiveId" clId="{A20A8338-C14A-4B95-83B2-A42E3EB2D273}" dt="2021-11-04T08:57:15.641" v="1544" actId="478"/>
          <ac:spMkLst>
            <pc:docMk/>
            <pc:sldMk cId="1595865177" sldId="2595"/>
            <ac:spMk id="41" creationId="{B2DBD330-1F8C-4C2C-9E73-EB657B73E5FE}"/>
          </ac:spMkLst>
        </pc:spChg>
        <pc:spChg chg="del">
          <ac:chgData name="Jo King" userId="acf61c4e9b19540f" providerId="LiveId" clId="{A20A8338-C14A-4B95-83B2-A42E3EB2D273}" dt="2021-11-04T08:57:31.387" v="1551" actId="478"/>
          <ac:spMkLst>
            <pc:docMk/>
            <pc:sldMk cId="1595865177" sldId="2595"/>
            <ac:spMk id="42" creationId="{5D1D603B-61A6-4A32-94F8-8D05D5836C6B}"/>
          </ac:spMkLst>
        </pc:spChg>
        <pc:spChg chg="del">
          <ac:chgData name="Jo King" userId="acf61c4e9b19540f" providerId="LiveId" clId="{A20A8338-C14A-4B95-83B2-A42E3EB2D273}" dt="2021-11-04T08:57:32.412" v="1552" actId="478"/>
          <ac:spMkLst>
            <pc:docMk/>
            <pc:sldMk cId="1595865177" sldId="2595"/>
            <ac:spMk id="43" creationId="{2D8E6416-1BD9-48CF-9A74-0D5DA990C4BA}"/>
          </ac:spMkLst>
        </pc:spChg>
        <pc:spChg chg="add mod">
          <ac:chgData name="Jo King" userId="acf61c4e9b19540f" providerId="LiveId" clId="{A20A8338-C14A-4B95-83B2-A42E3EB2D273}" dt="2021-11-04T09:09:43.797" v="1764" actId="1076"/>
          <ac:spMkLst>
            <pc:docMk/>
            <pc:sldMk cId="1595865177" sldId="2595"/>
            <ac:spMk id="44" creationId="{6911D60A-690A-44A0-9E8C-B53A000B824B}"/>
          </ac:spMkLst>
        </pc:spChg>
        <pc:spChg chg="add mod">
          <ac:chgData name="Jo King" userId="acf61c4e9b19540f" providerId="LiveId" clId="{A20A8338-C14A-4B95-83B2-A42E3EB2D273}" dt="2021-11-04T09:03:22.725" v="1698" actId="207"/>
          <ac:spMkLst>
            <pc:docMk/>
            <pc:sldMk cId="1595865177" sldId="2595"/>
            <ac:spMk id="45" creationId="{839A3F3D-97AD-448E-BEDF-91927EDC5154}"/>
          </ac:spMkLst>
        </pc:spChg>
      </pc:sldChg>
      <pc:sldChg chg="addSp delSp modSp add mod modClrScheme chgLayout">
        <pc:chgData name="Jo King" userId="acf61c4e9b19540f" providerId="LiveId" clId="{A20A8338-C14A-4B95-83B2-A42E3EB2D273}" dt="2021-11-04T09:14:08.796" v="1815" actId="207"/>
        <pc:sldMkLst>
          <pc:docMk/>
          <pc:sldMk cId="3546389923" sldId="2596"/>
        </pc:sldMkLst>
        <pc:spChg chg="del">
          <ac:chgData name="Jo King" userId="acf61c4e9b19540f" providerId="LiveId" clId="{A20A8338-C14A-4B95-83B2-A42E3EB2D273}" dt="2021-11-04T09:12:01.113" v="1783" actId="478"/>
          <ac:spMkLst>
            <pc:docMk/>
            <pc:sldMk cId="3546389923" sldId="2596"/>
            <ac:spMk id="2" creationId="{EA6090EA-69D1-4165-847C-0407FB1B02DB}"/>
          </ac:spMkLst>
        </pc:spChg>
        <pc:spChg chg="add mod ord">
          <ac:chgData name="Jo King" userId="acf61c4e9b19540f" providerId="LiveId" clId="{A20A8338-C14A-4B95-83B2-A42E3EB2D273}" dt="2021-11-04T09:11:13.769" v="1771" actId="700"/>
          <ac:spMkLst>
            <pc:docMk/>
            <pc:sldMk cId="3546389923" sldId="2596"/>
            <ac:spMk id="3" creationId="{66BE0955-9D82-4301-BA62-8C7FA5F8DC4A}"/>
          </ac:spMkLst>
        </pc:spChg>
        <pc:spChg chg="add mod ord">
          <ac:chgData name="Jo King" userId="acf61c4e9b19540f" providerId="LiveId" clId="{A20A8338-C14A-4B95-83B2-A42E3EB2D273}" dt="2021-11-04T09:13:15.397" v="1809" actId="20577"/>
          <ac:spMkLst>
            <pc:docMk/>
            <pc:sldMk cId="3546389923" sldId="2596"/>
            <ac:spMk id="4" creationId="{1B967EC1-F045-41A4-A89F-1BB5C3F5BEDB}"/>
          </ac:spMkLst>
        </pc:spChg>
        <pc:spChg chg="del">
          <ac:chgData name="Jo King" userId="acf61c4e9b19540f" providerId="LiveId" clId="{A20A8338-C14A-4B95-83B2-A42E3EB2D273}" dt="2021-11-04T09:12:04.946" v="1785" actId="478"/>
          <ac:spMkLst>
            <pc:docMk/>
            <pc:sldMk cId="3546389923" sldId="2596"/>
            <ac:spMk id="5" creationId="{E4DB8467-6846-46BA-B31F-8CCDEDBEE5F3}"/>
          </ac:spMkLst>
        </pc:spChg>
        <pc:spChg chg="del">
          <ac:chgData name="Jo King" userId="acf61c4e9b19540f" providerId="LiveId" clId="{A20A8338-C14A-4B95-83B2-A42E3EB2D273}" dt="2021-11-04T09:12:06.727" v="1786" actId="478"/>
          <ac:spMkLst>
            <pc:docMk/>
            <pc:sldMk cId="3546389923" sldId="2596"/>
            <ac:spMk id="6" creationId="{2D71620B-424B-46DE-AA3F-9EB64FA40F6A}"/>
          </ac:spMkLst>
        </pc:spChg>
        <pc:spChg chg="mod">
          <ac:chgData name="Jo King" userId="acf61c4e9b19540f" providerId="LiveId" clId="{A20A8338-C14A-4B95-83B2-A42E3EB2D273}" dt="2021-11-04T09:10:58.877" v="1770" actId="20577"/>
          <ac:spMkLst>
            <pc:docMk/>
            <pc:sldMk cId="3546389923" sldId="2596"/>
            <ac:spMk id="11" creationId="{A1FD0ACF-5685-4C8B-AE24-1D100D13AEEC}"/>
          </ac:spMkLst>
        </pc:spChg>
        <pc:spChg chg="add mod">
          <ac:chgData name="Jo King" userId="acf61c4e9b19540f" providerId="LiveId" clId="{A20A8338-C14A-4B95-83B2-A42E3EB2D273}" dt="2021-11-04T09:14:08.796" v="1815" actId="207"/>
          <ac:spMkLst>
            <pc:docMk/>
            <pc:sldMk cId="3546389923" sldId="2596"/>
            <ac:spMk id="17" creationId="{9C130427-B57C-46F1-9931-FC47413E1AB9}"/>
          </ac:spMkLst>
        </pc:spChg>
        <pc:spChg chg="del">
          <ac:chgData name="Jo King" userId="acf61c4e9b19540f" providerId="LiveId" clId="{A20A8338-C14A-4B95-83B2-A42E3EB2D273}" dt="2021-11-04T09:11:54.097" v="1780" actId="478"/>
          <ac:spMkLst>
            <pc:docMk/>
            <pc:sldMk cId="3546389923" sldId="2596"/>
            <ac:spMk id="22" creationId="{23F358B2-5D31-447F-9222-954EDF0E6587}"/>
          </ac:spMkLst>
        </pc:spChg>
        <pc:spChg chg="del mod">
          <ac:chgData name="Jo King" userId="acf61c4e9b19540f" providerId="LiveId" clId="{A20A8338-C14A-4B95-83B2-A42E3EB2D273}" dt="2021-11-04T09:11:43.055" v="1778" actId="478"/>
          <ac:spMkLst>
            <pc:docMk/>
            <pc:sldMk cId="3546389923" sldId="2596"/>
            <ac:spMk id="23" creationId="{E5F8C2AF-C043-4595-8514-9D35078DF310}"/>
          </ac:spMkLst>
        </pc:spChg>
        <pc:spChg chg="del">
          <ac:chgData name="Jo King" userId="acf61c4e9b19540f" providerId="LiveId" clId="{A20A8338-C14A-4B95-83B2-A42E3EB2D273}" dt="2021-11-04T09:11:55.763" v="1781" actId="478"/>
          <ac:spMkLst>
            <pc:docMk/>
            <pc:sldMk cId="3546389923" sldId="2596"/>
            <ac:spMk id="24" creationId="{EF5C1D5C-86B8-46CF-A74C-D48E9E8DFDC2}"/>
          </ac:spMkLst>
        </pc:spChg>
        <pc:spChg chg="del">
          <ac:chgData name="Jo King" userId="acf61c4e9b19540f" providerId="LiveId" clId="{A20A8338-C14A-4B95-83B2-A42E3EB2D273}" dt="2021-11-04T09:11:29.804" v="1774" actId="478"/>
          <ac:spMkLst>
            <pc:docMk/>
            <pc:sldMk cId="3546389923" sldId="2596"/>
            <ac:spMk id="25" creationId="{CC97A166-ED5C-43D4-9B0F-EE41F02DC90E}"/>
          </ac:spMkLst>
        </pc:spChg>
        <pc:spChg chg="del mod">
          <ac:chgData name="Jo King" userId="acf61c4e9b19540f" providerId="LiveId" clId="{A20A8338-C14A-4B95-83B2-A42E3EB2D273}" dt="2021-11-04T09:11:35.564" v="1776" actId="478"/>
          <ac:spMkLst>
            <pc:docMk/>
            <pc:sldMk cId="3546389923" sldId="2596"/>
            <ac:spMk id="26" creationId="{253495C4-0518-4D53-91E4-34BC6AB68F28}"/>
          </ac:spMkLst>
        </pc:spChg>
        <pc:spChg chg="del">
          <ac:chgData name="Jo King" userId="acf61c4e9b19540f" providerId="LiveId" clId="{A20A8338-C14A-4B95-83B2-A42E3EB2D273}" dt="2021-11-04T09:11:33.402" v="1775" actId="478"/>
          <ac:spMkLst>
            <pc:docMk/>
            <pc:sldMk cId="3546389923" sldId="2596"/>
            <ac:spMk id="27" creationId="{75ADD1A4-6D98-466A-9CF0-3EF34AD3A743}"/>
          </ac:spMkLst>
        </pc:spChg>
        <pc:spChg chg="del">
          <ac:chgData name="Jo King" userId="acf61c4e9b19540f" providerId="LiveId" clId="{A20A8338-C14A-4B95-83B2-A42E3EB2D273}" dt="2021-11-04T09:11:24.683" v="1772" actId="478"/>
          <ac:spMkLst>
            <pc:docMk/>
            <pc:sldMk cId="3546389923" sldId="2596"/>
            <ac:spMk id="28" creationId="{EE9377AD-B287-4901-A10A-0C3097A7ECAB}"/>
          </ac:spMkLst>
        </pc:spChg>
        <pc:spChg chg="del">
          <ac:chgData name="Jo King" userId="acf61c4e9b19540f" providerId="LiveId" clId="{A20A8338-C14A-4B95-83B2-A42E3EB2D273}" dt="2021-11-04T09:11:57.471" v="1782" actId="478"/>
          <ac:spMkLst>
            <pc:docMk/>
            <pc:sldMk cId="3546389923" sldId="2596"/>
            <ac:spMk id="44" creationId="{6911D60A-690A-44A0-9E8C-B53A000B824B}"/>
          </ac:spMkLst>
        </pc:spChg>
        <pc:spChg chg="del">
          <ac:chgData name="Jo King" userId="acf61c4e9b19540f" providerId="LiveId" clId="{A20A8338-C14A-4B95-83B2-A42E3EB2D273}" dt="2021-11-04T09:12:02.408" v="1784" actId="478"/>
          <ac:spMkLst>
            <pc:docMk/>
            <pc:sldMk cId="3546389923" sldId="2596"/>
            <ac:spMk id="45" creationId="{839A3F3D-97AD-448E-BEDF-91927EDC5154}"/>
          </ac:spMkLst>
        </pc:spChg>
      </pc:sldChg>
      <pc:sldMasterChg chg="addSp modSp mod addSldLayout delSldLayout modSldLayout sldLayoutOrd">
        <pc:chgData name="Jo King" userId="acf61c4e9b19540f" providerId="LiveId" clId="{A20A8338-C14A-4B95-83B2-A42E3EB2D273}" dt="2021-11-04T08:01:49.974" v="547" actId="6014"/>
        <pc:sldMasterMkLst>
          <pc:docMk/>
          <pc:sldMasterMk cId="2377218671" sldId="2147483660"/>
        </pc:sldMasterMkLst>
        <pc:spChg chg="mod">
          <ac:chgData name="Jo King" userId="acf61c4e9b19540f" providerId="LiveId" clId="{A20A8338-C14A-4B95-83B2-A42E3EB2D273}" dt="2021-11-04T07:53:46.959" v="451" actId="207"/>
          <ac:spMkLst>
            <pc:docMk/>
            <pc:sldMasterMk cId="2377218671" sldId="2147483660"/>
            <ac:spMk id="2" creationId="{57945134-5C34-4479-B01D-885643322A5E}"/>
          </ac:spMkLst>
        </pc:spChg>
        <pc:spChg chg="add mod">
          <ac:chgData name="Jo King" userId="acf61c4e9b19540f" providerId="LiveId" clId="{A20A8338-C14A-4B95-83B2-A42E3EB2D273}" dt="2021-11-04T07:54:03.107" v="452"/>
          <ac:spMkLst>
            <pc:docMk/>
            <pc:sldMasterMk cId="2377218671" sldId="2147483660"/>
            <ac:spMk id="7" creationId="{CB7CF525-5F65-4B8A-926C-F0079E729FB7}"/>
          </ac:spMkLst>
        </pc:spChg>
        <pc:picChg chg="mod">
          <ac:chgData name="Jo King" userId="acf61c4e9b19540f" providerId="LiveId" clId="{A20A8338-C14A-4B95-83B2-A42E3EB2D273}" dt="2021-11-04T07:28:27.312" v="77" actId="14100"/>
          <ac:picMkLst>
            <pc:docMk/>
            <pc:sldMasterMk cId="2377218671" sldId="2147483660"/>
            <ac:picMk id="10" creationId="{728C3FD2-A7FD-3E48-81F5-F611F6508F4D}"/>
          </ac:picMkLst>
        </pc:picChg>
        <pc:sldLayoutChg chg="delSp modSp mod ord">
          <pc:chgData name="Jo King" userId="acf61c4e9b19540f" providerId="LiveId" clId="{A20A8338-C14A-4B95-83B2-A42E3EB2D273}" dt="2021-11-04T07:51:44.537" v="441" actId="255"/>
          <pc:sldLayoutMkLst>
            <pc:docMk/>
            <pc:sldMasterMk cId="2377218671" sldId="2147483660"/>
            <pc:sldLayoutMk cId="3164173930" sldId="2147483670"/>
          </pc:sldLayoutMkLst>
          <pc:spChg chg="mod">
            <ac:chgData name="Jo King" userId="acf61c4e9b19540f" providerId="LiveId" clId="{A20A8338-C14A-4B95-83B2-A42E3EB2D273}" dt="2021-11-04T07:51:44.537" v="441" actId="255"/>
            <ac:spMkLst>
              <pc:docMk/>
              <pc:sldMasterMk cId="2377218671" sldId="2147483660"/>
              <pc:sldLayoutMk cId="3164173930" sldId="2147483670"/>
              <ac:spMk id="13" creationId="{7490FC95-90E2-D748-A4E2-D8BA553A29E1}"/>
            </ac:spMkLst>
          </pc:spChg>
          <pc:spChg chg="del">
            <ac:chgData name="Jo King" userId="acf61c4e9b19540f" providerId="LiveId" clId="{A20A8338-C14A-4B95-83B2-A42E3EB2D273}" dt="2021-11-04T07:27:58.214" v="73" actId="478"/>
            <ac:spMkLst>
              <pc:docMk/>
              <pc:sldMasterMk cId="2377218671" sldId="2147483660"/>
              <pc:sldLayoutMk cId="3164173930" sldId="2147483670"/>
              <ac:spMk id="14" creationId="{5FB7AE51-42D1-624C-B50F-59ADBAE066B2}"/>
            </ac:spMkLst>
          </pc:spChg>
        </pc:sldLayoutChg>
        <pc:sldLayoutChg chg="modSp mod">
          <pc:chgData name="Jo King" userId="acf61c4e9b19540f" providerId="LiveId" clId="{A20A8338-C14A-4B95-83B2-A42E3EB2D273}" dt="2021-11-04T07:22:04.279" v="45" actId="167"/>
          <pc:sldLayoutMkLst>
            <pc:docMk/>
            <pc:sldMasterMk cId="2377218671" sldId="2147483660"/>
            <pc:sldLayoutMk cId="2603825217" sldId="2147483682"/>
          </pc:sldLayoutMkLst>
          <pc:spChg chg="mod">
            <ac:chgData name="Jo King" userId="acf61c4e9b19540f" providerId="LiveId" clId="{A20A8338-C14A-4B95-83B2-A42E3EB2D273}" dt="2021-11-04T07:21:38.117" v="42" actId="1076"/>
            <ac:spMkLst>
              <pc:docMk/>
              <pc:sldMasterMk cId="2377218671" sldId="2147483660"/>
              <pc:sldLayoutMk cId="2603825217" sldId="2147483682"/>
              <ac:spMk id="34" creationId="{A601527A-BC75-104E-8C01-67138CFA056D}"/>
            </ac:spMkLst>
          </pc:spChg>
          <pc:picChg chg="mod ord">
            <ac:chgData name="Jo King" userId="acf61c4e9b19540f" providerId="LiveId" clId="{A20A8338-C14A-4B95-83B2-A42E3EB2D273}" dt="2021-11-04T07:22:04.279" v="45" actId="167"/>
            <ac:picMkLst>
              <pc:docMk/>
              <pc:sldMasterMk cId="2377218671" sldId="2147483660"/>
              <pc:sldLayoutMk cId="2603825217" sldId="2147483682"/>
              <ac:picMk id="2" creationId="{ED7287A7-8CCB-E648-82AB-F978EEF06460}"/>
            </ac:picMkLst>
          </pc:picChg>
          <pc:picChg chg="mod">
            <ac:chgData name="Jo King" userId="acf61c4e9b19540f" providerId="LiveId" clId="{A20A8338-C14A-4B95-83B2-A42E3EB2D273}" dt="2021-11-04T07:21:52.580" v="44" actId="1076"/>
            <ac:picMkLst>
              <pc:docMk/>
              <pc:sldMasterMk cId="2377218671" sldId="2147483660"/>
              <pc:sldLayoutMk cId="2603825217" sldId="2147483682"/>
              <ac:picMk id="25" creationId="{C1B3F283-F5A1-FF41-8EB6-1F4ACBC4C459}"/>
            </ac:picMkLst>
          </pc:picChg>
        </pc:sldLayoutChg>
        <pc:sldLayoutChg chg="addSp delSp modSp mod">
          <pc:chgData name="Jo King" userId="acf61c4e9b19540f" providerId="LiveId" clId="{A20A8338-C14A-4B95-83B2-A42E3EB2D273}" dt="2021-11-04T08:01:49.974" v="547" actId="6014"/>
          <pc:sldLayoutMkLst>
            <pc:docMk/>
            <pc:sldMasterMk cId="2377218671" sldId="2147483660"/>
            <pc:sldLayoutMk cId="2928329244" sldId="2147483684"/>
          </pc:sldLayoutMkLst>
          <pc:spChg chg="add del mod">
            <ac:chgData name="Jo King" userId="acf61c4e9b19540f" providerId="LiveId" clId="{A20A8338-C14A-4B95-83B2-A42E3EB2D273}" dt="2021-11-04T07:44:19.107" v="411" actId="207"/>
            <ac:spMkLst>
              <pc:docMk/>
              <pc:sldMasterMk cId="2377218671" sldId="2147483660"/>
              <pc:sldLayoutMk cId="2928329244" sldId="2147483684"/>
              <ac:spMk id="4" creationId="{A3D2428D-5482-7D47-9889-32E40B6ADA18}"/>
            </ac:spMkLst>
          </pc:spChg>
          <pc:spChg chg="add del mod">
            <ac:chgData name="Jo King" userId="acf61c4e9b19540f" providerId="LiveId" clId="{A20A8338-C14A-4B95-83B2-A42E3EB2D273}" dt="2021-11-04T07:52:54.320" v="446" actId="478"/>
            <ac:spMkLst>
              <pc:docMk/>
              <pc:sldMasterMk cId="2377218671" sldId="2147483660"/>
              <pc:sldLayoutMk cId="2928329244" sldId="2147483684"/>
              <ac:spMk id="9" creationId="{EE7316AA-3E37-4B18-8F28-394F937834CE}"/>
            </ac:spMkLst>
          </pc:spChg>
          <pc:spChg chg="add del mod">
            <ac:chgData name="Jo King" userId="acf61c4e9b19540f" providerId="LiveId" clId="{A20A8338-C14A-4B95-83B2-A42E3EB2D273}" dt="2021-11-04T08:01:36.769" v="546" actId="478"/>
            <ac:spMkLst>
              <pc:docMk/>
              <pc:sldMasterMk cId="2377218671" sldId="2147483660"/>
              <pc:sldLayoutMk cId="2928329244" sldId="2147483684"/>
              <ac:spMk id="10" creationId="{38B403D6-13C5-4006-A48B-8AAE3EC55586}"/>
            </ac:spMkLst>
          </pc:spChg>
          <pc:spChg chg="del mod">
            <ac:chgData name="Jo King" userId="acf61c4e9b19540f" providerId="LiveId" clId="{A20A8338-C14A-4B95-83B2-A42E3EB2D273}" dt="2021-11-04T07:52:57.952" v="448" actId="478"/>
            <ac:spMkLst>
              <pc:docMk/>
              <pc:sldMasterMk cId="2377218671" sldId="2147483660"/>
              <pc:sldLayoutMk cId="2928329244" sldId="2147483684"/>
              <ac:spMk id="12" creationId="{180A898C-6505-C84D-91F7-5BD813B52F21}"/>
            </ac:spMkLst>
          </pc:spChg>
        </pc:sldLayoutChg>
        <pc:sldLayoutChg chg="modSp mod">
          <pc:chgData name="Jo King" userId="acf61c4e9b19540f" providerId="LiveId" clId="{A20A8338-C14A-4B95-83B2-A42E3EB2D273}" dt="2021-11-04T07:54:32.875" v="456" actId="1076"/>
          <pc:sldLayoutMkLst>
            <pc:docMk/>
            <pc:sldMasterMk cId="2377218671" sldId="2147483660"/>
            <pc:sldLayoutMk cId="2608645386" sldId="2147483731"/>
          </pc:sldLayoutMkLst>
          <pc:spChg chg="mod">
            <ac:chgData name="Jo King" userId="acf61c4e9b19540f" providerId="LiveId" clId="{A20A8338-C14A-4B95-83B2-A42E3EB2D273}" dt="2021-11-04T07:54:32.875" v="456" actId="1076"/>
            <ac:spMkLst>
              <pc:docMk/>
              <pc:sldMasterMk cId="2377218671" sldId="2147483660"/>
              <pc:sldLayoutMk cId="2608645386" sldId="2147483731"/>
              <ac:spMk id="12" creationId="{180A898C-6505-C84D-91F7-5BD813B52F21}"/>
            </ac:spMkLst>
          </pc:spChg>
          <pc:spChg chg="mod">
            <ac:chgData name="Jo King" userId="acf61c4e9b19540f" providerId="LiveId" clId="{A20A8338-C14A-4B95-83B2-A42E3EB2D273}" dt="2021-11-04T07:44:32.334" v="412" actId="207"/>
            <ac:spMkLst>
              <pc:docMk/>
              <pc:sldMasterMk cId="2377218671" sldId="2147483660"/>
              <pc:sldLayoutMk cId="2608645386" sldId="2147483731"/>
              <ac:spMk id="14" creationId="{5149C19D-EA31-6740-B842-B6A0AF02A509}"/>
            </ac:spMkLst>
          </pc:spChg>
        </pc:sldLayoutChg>
        <pc:sldLayoutChg chg="delSp modSp mod ord">
          <pc:chgData name="Jo King" userId="acf61c4e9b19540f" providerId="LiveId" clId="{A20A8338-C14A-4B95-83B2-A42E3EB2D273}" dt="2021-11-04T07:54:20.678" v="454" actId="478"/>
          <pc:sldLayoutMkLst>
            <pc:docMk/>
            <pc:sldMasterMk cId="2377218671" sldId="2147483660"/>
            <pc:sldLayoutMk cId="3630477549" sldId="2147483732"/>
          </pc:sldLayoutMkLst>
          <pc:spChg chg="mod">
            <ac:chgData name="Jo King" userId="acf61c4e9b19540f" providerId="LiveId" clId="{A20A8338-C14A-4B95-83B2-A42E3EB2D273}" dt="2021-11-04T07:44:46.679" v="413" actId="207"/>
            <ac:spMkLst>
              <pc:docMk/>
              <pc:sldMasterMk cId="2377218671" sldId="2147483660"/>
              <pc:sldLayoutMk cId="3630477549" sldId="2147483732"/>
              <ac:spMk id="3" creationId="{DF1D125E-5689-C945-A73E-B78FAA9B0867}"/>
            </ac:spMkLst>
          </pc:spChg>
          <pc:spChg chg="del mod">
            <ac:chgData name="Jo King" userId="acf61c4e9b19540f" providerId="LiveId" clId="{A20A8338-C14A-4B95-83B2-A42E3EB2D273}" dt="2021-11-04T07:54:20.678" v="454" actId="478"/>
            <ac:spMkLst>
              <pc:docMk/>
              <pc:sldMasterMk cId="2377218671" sldId="2147483660"/>
              <pc:sldLayoutMk cId="3630477549" sldId="2147483732"/>
              <ac:spMk id="5" creationId="{4CD6BE0A-8A71-EA48-9E62-7BD032423AD3}"/>
            </ac:spMkLst>
          </pc:spChg>
        </pc:sldLayoutChg>
        <pc:sldLayoutChg chg="delSp modSp mod">
          <pc:chgData name="Jo King" userId="acf61c4e9b19540f" providerId="LiveId" clId="{A20A8338-C14A-4B95-83B2-A42E3EB2D273}" dt="2021-11-04T07:49:17.586" v="435" actId="255"/>
          <pc:sldLayoutMkLst>
            <pc:docMk/>
            <pc:sldMasterMk cId="2377218671" sldId="2147483660"/>
            <pc:sldLayoutMk cId="3388414446" sldId="2147483733"/>
          </pc:sldLayoutMkLst>
          <pc:spChg chg="mod">
            <ac:chgData name="Jo King" userId="acf61c4e9b19540f" providerId="LiveId" clId="{A20A8338-C14A-4B95-83B2-A42E3EB2D273}" dt="2021-11-04T07:44:57.216" v="414" actId="207"/>
            <ac:spMkLst>
              <pc:docMk/>
              <pc:sldMasterMk cId="2377218671" sldId="2147483660"/>
              <pc:sldLayoutMk cId="3388414446" sldId="2147483733"/>
              <ac:spMk id="4" creationId="{C8A46F4B-0469-D641-A6EE-88B9FB166821}"/>
            </ac:spMkLst>
          </pc:spChg>
          <pc:spChg chg="del">
            <ac:chgData name="Jo King" userId="acf61c4e9b19540f" providerId="LiveId" clId="{A20A8338-C14A-4B95-83B2-A42E3EB2D273}" dt="2021-11-04T07:25:10.304" v="53" actId="478"/>
            <ac:spMkLst>
              <pc:docMk/>
              <pc:sldMasterMk cId="2377218671" sldId="2147483660"/>
              <pc:sldLayoutMk cId="3388414446" sldId="2147483733"/>
              <ac:spMk id="10" creationId="{A636CE29-7249-EC46-9806-05813C38DFCD}"/>
            </ac:spMkLst>
          </pc:spChg>
          <pc:spChg chg="mod">
            <ac:chgData name="Jo King" userId="acf61c4e9b19540f" providerId="LiveId" clId="{A20A8338-C14A-4B95-83B2-A42E3EB2D273}" dt="2021-11-04T07:49:17.586" v="435" actId="255"/>
            <ac:spMkLst>
              <pc:docMk/>
              <pc:sldMasterMk cId="2377218671" sldId="2147483660"/>
              <pc:sldLayoutMk cId="3388414446" sldId="2147483733"/>
              <ac:spMk id="13" creationId="{7490FC95-90E2-D748-A4E2-D8BA553A29E1}"/>
            </ac:spMkLst>
          </pc:spChg>
        </pc:sldLayoutChg>
        <pc:sldLayoutChg chg="delSp modSp mod ord">
          <pc:chgData name="Jo King" userId="acf61c4e9b19540f" providerId="LiveId" clId="{A20A8338-C14A-4B95-83B2-A42E3EB2D273}" dt="2021-11-04T07:55:25.600" v="462" actId="478"/>
          <pc:sldLayoutMkLst>
            <pc:docMk/>
            <pc:sldMasterMk cId="2377218671" sldId="2147483660"/>
            <pc:sldLayoutMk cId="381232657" sldId="2147483734"/>
          </pc:sldLayoutMkLst>
          <pc:spChg chg="mod">
            <ac:chgData name="Jo King" userId="acf61c4e9b19540f" providerId="LiveId" clId="{A20A8338-C14A-4B95-83B2-A42E3EB2D273}" dt="2021-11-04T07:45:09.879" v="415" actId="207"/>
            <ac:spMkLst>
              <pc:docMk/>
              <pc:sldMasterMk cId="2377218671" sldId="2147483660"/>
              <pc:sldLayoutMk cId="381232657" sldId="2147483734"/>
              <ac:spMk id="4" creationId="{C8A46F4B-0469-D641-A6EE-88B9FB166821}"/>
            </ac:spMkLst>
          </pc:spChg>
          <pc:spChg chg="del mod">
            <ac:chgData name="Jo King" userId="acf61c4e9b19540f" providerId="LiveId" clId="{A20A8338-C14A-4B95-83B2-A42E3EB2D273}" dt="2021-11-04T07:55:25.600" v="462" actId="478"/>
            <ac:spMkLst>
              <pc:docMk/>
              <pc:sldMasterMk cId="2377218671" sldId="2147483660"/>
              <pc:sldLayoutMk cId="381232657" sldId="2147483734"/>
              <ac:spMk id="13" creationId="{7490FC95-90E2-D748-A4E2-D8BA553A29E1}"/>
            </ac:spMkLst>
          </pc:spChg>
          <pc:picChg chg="del">
            <ac:chgData name="Jo King" userId="acf61c4e9b19540f" providerId="LiveId" clId="{A20A8338-C14A-4B95-83B2-A42E3EB2D273}" dt="2021-11-04T07:25:23.210" v="55" actId="478"/>
            <ac:picMkLst>
              <pc:docMk/>
              <pc:sldMasterMk cId="2377218671" sldId="2147483660"/>
              <pc:sldLayoutMk cId="381232657" sldId="2147483734"/>
              <ac:picMk id="9" creationId="{B458DB18-433B-E94E-92EB-E8B2D2F737A0}"/>
            </ac:picMkLst>
          </pc:picChg>
        </pc:sldLayoutChg>
        <pc:sldLayoutChg chg="delSp modSp mod">
          <pc:chgData name="Jo King" userId="acf61c4e9b19540f" providerId="LiveId" clId="{A20A8338-C14A-4B95-83B2-A42E3EB2D273}" dt="2021-11-04T07:54:42.379" v="458" actId="478"/>
          <pc:sldLayoutMkLst>
            <pc:docMk/>
            <pc:sldMasterMk cId="2377218671" sldId="2147483660"/>
            <pc:sldLayoutMk cId="2009822920" sldId="2147483735"/>
          </pc:sldLayoutMkLst>
          <pc:spChg chg="mod">
            <ac:chgData name="Jo King" userId="acf61c4e9b19540f" providerId="LiveId" clId="{A20A8338-C14A-4B95-83B2-A42E3EB2D273}" dt="2021-11-04T07:45:22.647" v="416" actId="207"/>
            <ac:spMkLst>
              <pc:docMk/>
              <pc:sldMasterMk cId="2377218671" sldId="2147483660"/>
              <pc:sldLayoutMk cId="2009822920" sldId="2147483735"/>
              <ac:spMk id="4" creationId="{C8A46F4B-0469-D641-A6EE-88B9FB166821}"/>
            </ac:spMkLst>
          </pc:spChg>
          <pc:spChg chg="del">
            <ac:chgData name="Jo King" userId="acf61c4e9b19540f" providerId="LiveId" clId="{A20A8338-C14A-4B95-83B2-A42E3EB2D273}" dt="2021-11-04T07:25:15.984" v="54" actId="478"/>
            <ac:spMkLst>
              <pc:docMk/>
              <pc:sldMasterMk cId="2377218671" sldId="2147483660"/>
              <pc:sldLayoutMk cId="2009822920" sldId="2147483735"/>
              <ac:spMk id="10" creationId="{A636CE29-7249-EC46-9806-05813C38DFCD}"/>
            </ac:spMkLst>
          </pc:spChg>
          <pc:spChg chg="del mod">
            <ac:chgData name="Jo King" userId="acf61c4e9b19540f" providerId="LiveId" clId="{A20A8338-C14A-4B95-83B2-A42E3EB2D273}" dt="2021-11-04T07:54:42.379" v="458" actId="478"/>
            <ac:spMkLst>
              <pc:docMk/>
              <pc:sldMasterMk cId="2377218671" sldId="2147483660"/>
              <pc:sldLayoutMk cId="2009822920" sldId="2147483735"/>
              <ac:spMk id="13" creationId="{7490FC95-90E2-D748-A4E2-D8BA553A29E1}"/>
            </ac:spMkLst>
          </pc:spChg>
        </pc:sldLayoutChg>
        <pc:sldLayoutChg chg="delSp modSp mod">
          <pc:chgData name="Jo King" userId="acf61c4e9b19540f" providerId="LiveId" clId="{A20A8338-C14A-4B95-83B2-A42E3EB2D273}" dt="2021-11-04T07:54:51.477" v="460" actId="478"/>
          <pc:sldLayoutMkLst>
            <pc:docMk/>
            <pc:sldMasterMk cId="2377218671" sldId="2147483660"/>
            <pc:sldLayoutMk cId="4105119574" sldId="2147483736"/>
          </pc:sldLayoutMkLst>
          <pc:spChg chg="mod">
            <ac:chgData name="Jo King" userId="acf61c4e9b19540f" providerId="LiveId" clId="{A20A8338-C14A-4B95-83B2-A42E3EB2D273}" dt="2021-11-04T07:45:39.290" v="417" actId="207"/>
            <ac:spMkLst>
              <pc:docMk/>
              <pc:sldMasterMk cId="2377218671" sldId="2147483660"/>
              <pc:sldLayoutMk cId="4105119574" sldId="2147483736"/>
              <ac:spMk id="4" creationId="{C8A46F4B-0469-D641-A6EE-88B9FB166821}"/>
            </ac:spMkLst>
          </pc:spChg>
          <pc:spChg chg="del mod">
            <ac:chgData name="Jo King" userId="acf61c4e9b19540f" providerId="LiveId" clId="{A20A8338-C14A-4B95-83B2-A42E3EB2D273}" dt="2021-11-04T07:54:51.477" v="460" actId="478"/>
            <ac:spMkLst>
              <pc:docMk/>
              <pc:sldMasterMk cId="2377218671" sldId="2147483660"/>
              <pc:sldLayoutMk cId="4105119574" sldId="2147483736"/>
              <ac:spMk id="13" creationId="{7490FC95-90E2-D748-A4E2-D8BA553A29E1}"/>
            </ac:spMkLst>
          </pc:spChg>
          <pc:picChg chg="del">
            <ac:chgData name="Jo King" userId="acf61c4e9b19540f" providerId="LiveId" clId="{A20A8338-C14A-4B95-83B2-A42E3EB2D273}" dt="2021-11-04T07:25:27.818" v="56" actId="478"/>
            <ac:picMkLst>
              <pc:docMk/>
              <pc:sldMasterMk cId="2377218671" sldId="2147483660"/>
              <pc:sldLayoutMk cId="4105119574" sldId="2147483736"/>
              <ac:picMk id="12" creationId="{5D6DF8FB-7A1B-9141-926C-D88F213DEE54}"/>
            </ac:picMkLst>
          </pc:picChg>
        </pc:sldLayoutChg>
        <pc:sldLayoutChg chg="modSp add mod modTransition">
          <pc:chgData name="Jo King" userId="acf61c4e9b19540f" providerId="LiveId" clId="{A20A8338-C14A-4B95-83B2-A42E3EB2D273}" dt="2021-11-04T07:52:13.101" v="442" actId="255"/>
          <pc:sldLayoutMkLst>
            <pc:docMk/>
            <pc:sldMasterMk cId="2377218671" sldId="2147483660"/>
            <pc:sldLayoutMk cId="555492322" sldId="2147483737"/>
          </pc:sldLayoutMkLst>
          <pc:spChg chg="mod">
            <ac:chgData name="Jo King" userId="acf61c4e9b19540f" providerId="LiveId" clId="{A20A8338-C14A-4B95-83B2-A42E3EB2D273}" dt="2021-11-04T07:52:13.101" v="442" actId="255"/>
            <ac:spMkLst>
              <pc:docMk/>
              <pc:sldMasterMk cId="2377218671" sldId="2147483660"/>
              <pc:sldLayoutMk cId="555492322" sldId="2147483737"/>
              <ac:spMk id="13" creationId="{7490FC95-90E2-D748-A4E2-D8BA553A29E1}"/>
            </ac:spMkLst>
          </pc:spChg>
          <pc:spChg chg="mod">
            <ac:chgData name="Jo King" userId="acf61c4e9b19540f" providerId="LiveId" clId="{A20A8338-C14A-4B95-83B2-A42E3EB2D273}" dt="2021-11-04T07:45:58.685" v="418" actId="207"/>
            <ac:spMkLst>
              <pc:docMk/>
              <pc:sldMasterMk cId="2377218671" sldId="2147483660"/>
              <pc:sldLayoutMk cId="555492322" sldId="2147483737"/>
              <ac:spMk id="14" creationId="{5FB7AE51-42D1-624C-B50F-59ADBAE066B2}"/>
            </ac:spMkLst>
          </pc:spChg>
        </pc:sldLayoutChg>
        <pc:sldLayoutChg chg="del ord">
          <pc:chgData name="Jo King" userId="acf61c4e9b19540f" providerId="LiveId" clId="{A20A8338-C14A-4B95-83B2-A42E3EB2D273}" dt="2021-11-04T07:27:16.424" v="71" actId="2696"/>
          <pc:sldLayoutMkLst>
            <pc:docMk/>
            <pc:sldMasterMk cId="2377218671" sldId="2147483660"/>
            <pc:sldLayoutMk cId="2836755960" sldId="2147483749"/>
          </pc:sldLayoutMkLst>
        </pc:sldLayoutChg>
        <pc:sldLayoutChg chg="del">
          <pc:chgData name="Jo King" userId="acf61c4e9b19540f" providerId="LiveId" clId="{A20A8338-C14A-4B95-83B2-A42E3EB2D273}" dt="2021-11-04T07:25:55.608" v="60" actId="2696"/>
          <pc:sldLayoutMkLst>
            <pc:docMk/>
            <pc:sldMasterMk cId="2377218671" sldId="2147483660"/>
            <pc:sldLayoutMk cId="4091246927" sldId="2147483750"/>
          </pc:sldLayoutMkLst>
        </pc:sldLayoutChg>
        <pc:sldLayoutChg chg="del">
          <pc:chgData name="Jo King" userId="acf61c4e9b19540f" providerId="LiveId" clId="{A20A8338-C14A-4B95-83B2-A42E3EB2D273}" dt="2021-11-04T07:25:58.979" v="61" actId="2696"/>
          <pc:sldLayoutMkLst>
            <pc:docMk/>
            <pc:sldMasterMk cId="2377218671" sldId="2147483660"/>
            <pc:sldLayoutMk cId="3304773002" sldId="2147483777"/>
          </pc:sldLayoutMkLst>
        </pc:sldLayoutChg>
        <pc:sldLayoutChg chg="del">
          <pc:chgData name="Jo King" userId="acf61c4e9b19540f" providerId="LiveId" clId="{A20A8338-C14A-4B95-83B2-A42E3EB2D273}" dt="2021-11-04T07:26:01.705" v="62" actId="2696"/>
          <pc:sldLayoutMkLst>
            <pc:docMk/>
            <pc:sldMasterMk cId="2377218671" sldId="2147483660"/>
            <pc:sldLayoutMk cId="770353199" sldId="2147483778"/>
          </pc:sldLayoutMkLst>
        </pc:sldLayoutChg>
        <pc:sldLayoutChg chg="del">
          <pc:chgData name="Jo King" userId="acf61c4e9b19540f" providerId="LiveId" clId="{A20A8338-C14A-4B95-83B2-A42E3EB2D273}" dt="2021-11-04T07:26:04.417" v="63" actId="2696"/>
          <pc:sldLayoutMkLst>
            <pc:docMk/>
            <pc:sldMasterMk cId="2377218671" sldId="2147483660"/>
            <pc:sldLayoutMk cId="2952051822" sldId="2147483805"/>
          </pc:sldLayoutMkLst>
        </pc:sldLayoutChg>
        <pc:sldLayoutChg chg="del">
          <pc:chgData name="Jo King" userId="acf61c4e9b19540f" providerId="LiveId" clId="{A20A8338-C14A-4B95-83B2-A42E3EB2D273}" dt="2021-11-04T07:25:48.106" v="59" actId="2696"/>
          <pc:sldLayoutMkLst>
            <pc:docMk/>
            <pc:sldMasterMk cId="2377218671" sldId="2147483660"/>
            <pc:sldLayoutMk cId="408579974" sldId="2147483806"/>
          </pc:sldLayoutMkLst>
        </pc:sldLayoutChg>
        <pc:sldLayoutChg chg="del">
          <pc:chgData name="Jo King" userId="acf61c4e9b19540f" providerId="LiveId" clId="{A20A8338-C14A-4B95-83B2-A42E3EB2D273}" dt="2021-11-04T07:25:45.332" v="58" actId="2696"/>
          <pc:sldLayoutMkLst>
            <pc:docMk/>
            <pc:sldMasterMk cId="2377218671" sldId="2147483660"/>
            <pc:sldLayoutMk cId="3223598549" sldId="2147483819"/>
          </pc:sldLayoutMkLst>
        </pc:sldLayoutChg>
        <pc:sldLayoutChg chg="del">
          <pc:chgData name="Jo King" userId="acf61c4e9b19540f" providerId="LiveId" clId="{A20A8338-C14A-4B95-83B2-A42E3EB2D273}" dt="2021-11-04T07:25:42.095" v="57" actId="2696"/>
          <pc:sldLayoutMkLst>
            <pc:docMk/>
            <pc:sldMasterMk cId="2377218671" sldId="2147483660"/>
            <pc:sldLayoutMk cId="3507788707" sldId="2147483820"/>
          </pc:sldLayoutMkLst>
        </pc:sldLayoutChg>
      </pc:sldMasterChg>
      <pc:sldMasterChg chg="addSp">
        <pc:chgData name="Jo King" userId="acf61c4e9b19540f" providerId="LiveId" clId="{A20A8338-C14A-4B95-83B2-A42E3EB2D273}" dt="2021-11-04T07:12:22.999" v="1"/>
        <pc:sldMasterMkLst>
          <pc:docMk/>
          <pc:sldMasterMk cId="182124925" sldId="2147483793"/>
        </pc:sldMasterMkLst>
        <pc:spChg chg="add">
          <ac:chgData name="Jo King" userId="acf61c4e9b19540f" providerId="LiveId" clId="{A20A8338-C14A-4B95-83B2-A42E3EB2D273}" dt="2021-11-04T07:12:22.999" v="1"/>
          <ac:spMkLst>
            <pc:docMk/>
            <pc:sldMasterMk cId="182124925" sldId="2147483793"/>
            <ac:spMk id="9" creationId="{CFBD6835-A2A7-41B8-81AA-6F490EACEFC7}"/>
          </ac:spMkLst>
        </pc:spChg>
        <pc:picChg chg="add">
          <ac:chgData name="Jo King" userId="acf61c4e9b19540f" providerId="LiveId" clId="{A20A8338-C14A-4B95-83B2-A42E3EB2D273}" dt="2021-11-04T07:12:22.999" v="1"/>
          <ac:picMkLst>
            <pc:docMk/>
            <pc:sldMasterMk cId="182124925" sldId="2147483793"/>
            <ac:picMk id="7" creationId="{FF1323C2-5CFE-47A3-8C81-F32C97642706}"/>
          </ac:picMkLst>
        </pc:picChg>
        <pc:picChg chg="add">
          <ac:chgData name="Jo King" userId="acf61c4e9b19540f" providerId="LiveId" clId="{A20A8338-C14A-4B95-83B2-A42E3EB2D273}" dt="2021-11-04T07:12:22.999" v="1"/>
          <ac:picMkLst>
            <pc:docMk/>
            <pc:sldMasterMk cId="182124925" sldId="2147483793"/>
            <ac:picMk id="8" creationId="{D98F253B-2CC7-4FC5-8718-3F7A202774DF}"/>
          </ac:picMkLst>
        </pc:picChg>
      </pc:sldMasterChg>
      <pc:sldMasterChg chg="addSp">
        <pc:chgData name="Jo King" userId="acf61c4e9b19540f" providerId="LiveId" clId="{A20A8338-C14A-4B95-83B2-A42E3EB2D273}" dt="2021-11-04T07:13:08.476" v="4"/>
        <pc:sldMasterMkLst>
          <pc:docMk/>
          <pc:sldMasterMk cId="2243258057" sldId="2147483807"/>
        </pc:sldMasterMkLst>
        <pc:spChg chg="add">
          <ac:chgData name="Jo King" userId="acf61c4e9b19540f" providerId="LiveId" clId="{A20A8338-C14A-4B95-83B2-A42E3EB2D273}" dt="2021-11-04T07:13:08.476" v="4"/>
          <ac:spMkLst>
            <pc:docMk/>
            <pc:sldMasterMk cId="2243258057" sldId="2147483807"/>
            <ac:spMk id="9" creationId="{82F5EE12-D3A1-4B3D-94B4-74DB0BF550E7}"/>
          </ac:spMkLst>
        </pc:spChg>
        <pc:picChg chg="add">
          <ac:chgData name="Jo King" userId="acf61c4e9b19540f" providerId="LiveId" clId="{A20A8338-C14A-4B95-83B2-A42E3EB2D273}" dt="2021-11-04T07:13:08.476" v="4"/>
          <ac:picMkLst>
            <pc:docMk/>
            <pc:sldMasterMk cId="2243258057" sldId="2147483807"/>
            <ac:picMk id="7" creationId="{A7E467F1-BC2E-48A5-B392-5C6167076BDD}"/>
          </ac:picMkLst>
        </pc:picChg>
        <pc:picChg chg="add">
          <ac:chgData name="Jo King" userId="acf61c4e9b19540f" providerId="LiveId" clId="{A20A8338-C14A-4B95-83B2-A42E3EB2D273}" dt="2021-11-04T07:13:08.476" v="4"/>
          <ac:picMkLst>
            <pc:docMk/>
            <pc:sldMasterMk cId="2243258057" sldId="2147483807"/>
            <ac:picMk id="8" creationId="{A8D2B82F-62EC-40DA-BA6C-1680BC22BED6}"/>
          </ac:picMkLst>
        </pc:picChg>
      </pc:sldMasterChg>
      <pc:sldMasterChg chg="new del mod addSldLayout delSldLayout">
        <pc:chgData name="Jo King" userId="acf61c4e9b19540f" providerId="LiveId" clId="{A20A8338-C14A-4B95-83B2-A42E3EB2D273}" dt="2021-11-04T07:24:05.353" v="52" actId="6938"/>
        <pc:sldMasterMkLst>
          <pc:docMk/>
          <pc:sldMasterMk cId="1728410710" sldId="2147483821"/>
        </pc:sldMasterMkLst>
        <pc:sldLayoutChg chg="new del replId">
          <pc:chgData name="Jo King" userId="acf61c4e9b19540f" providerId="LiveId" clId="{A20A8338-C14A-4B95-83B2-A42E3EB2D273}" dt="2021-11-04T07:24:05.353" v="52" actId="6938"/>
          <pc:sldLayoutMkLst>
            <pc:docMk/>
            <pc:sldMasterMk cId="1728410710" sldId="2147483821"/>
            <pc:sldLayoutMk cId="992832954" sldId="2147483822"/>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426020821" sldId="2147483823"/>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900137226" sldId="2147483824"/>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22006282" sldId="2147483825"/>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26721761" sldId="2147483826"/>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271439004" sldId="2147483827"/>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83065735" sldId="2147483828"/>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953330570" sldId="2147483829"/>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346764100" sldId="2147483830"/>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1712988750" sldId="2147483831"/>
          </pc:sldLayoutMkLst>
        </pc:sldLayoutChg>
        <pc:sldLayoutChg chg="new del replId">
          <pc:chgData name="Jo King" userId="acf61c4e9b19540f" providerId="LiveId" clId="{A20A8338-C14A-4B95-83B2-A42E3EB2D273}" dt="2021-11-04T07:24:05.353" v="52" actId="6938"/>
          <pc:sldLayoutMkLst>
            <pc:docMk/>
            <pc:sldMasterMk cId="1728410710" sldId="2147483821"/>
            <pc:sldLayoutMk cId="3394147939" sldId="214748383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1A23ED-24DC-4D43-80B0-2D0F58AEAB2F}"/>
              </a:ext>
            </a:extLst>
          </p:cNvPr>
          <p:cNvSpPr>
            <a:spLocks noGrp="1"/>
          </p:cNvSpPr>
          <p:nvPr>
            <p:ph type="hdr" sz="quarter"/>
          </p:nvPr>
        </p:nvSpPr>
        <p:spPr>
          <a:xfrm>
            <a:off x="1" y="0"/>
            <a:ext cx="3076363" cy="513508"/>
          </a:xfrm>
          <a:prstGeom prst="rect">
            <a:avLst/>
          </a:prstGeom>
        </p:spPr>
        <p:txBody>
          <a:bodyPr vert="horz" lIns="94768" tIns="47384" rIns="94768" bIns="47384" rtlCol="0"/>
          <a:lstStyle>
            <a:lvl1pPr algn="l">
              <a:defRPr sz="1200"/>
            </a:lvl1pPr>
          </a:lstStyle>
          <a:p>
            <a:endParaRPr lang="en-AU"/>
          </a:p>
        </p:txBody>
      </p:sp>
      <p:sp>
        <p:nvSpPr>
          <p:cNvPr id="3" name="Date Placeholder 2">
            <a:extLst>
              <a:ext uri="{FF2B5EF4-FFF2-40B4-BE49-F238E27FC236}">
                <a16:creationId xmlns:a16="http://schemas.microsoft.com/office/drawing/2014/main" id="{B74CC3A7-6E6A-4AFC-8AA5-91E3B4323D61}"/>
              </a:ext>
            </a:extLst>
          </p:cNvPr>
          <p:cNvSpPr>
            <a:spLocks noGrp="1"/>
          </p:cNvSpPr>
          <p:nvPr>
            <p:ph type="dt" sz="quarter" idx="1"/>
          </p:nvPr>
        </p:nvSpPr>
        <p:spPr>
          <a:xfrm>
            <a:off x="4021295" y="0"/>
            <a:ext cx="3076363" cy="513508"/>
          </a:xfrm>
          <a:prstGeom prst="rect">
            <a:avLst/>
          </a:prstGeom>
        </p:spPr>
        <p:txBody>
          <a:bodyPr vert="horz" lIns="94768" tIns="47384" rIns="94768" bIns="47384" rtlCol="0"/>
          <a:lstStyle>
            <a:lvl1pPr algn="r">
              <a:defRPr sz="1200"/>
            </a:lvl1pPr>
          </a:lstStyle>
          <a:p>
            <a:fld id="{39E0504E-648B-41E5-9E67-FA19207DF854}" type="datetimeFigureOut">
              <a:rPr lang="en-AU" smtClean="0"/>
              <a:t>2/02/2024</a:t>
            </a:fld>
            <a:endParaRPr lang="en-AU"/>
          </a:p>
        </p:txBody>
      </p:sp>
      <p:sp>
        <p:nvSpPr>
          <p:cNvPr id="4" name="Footer Placeholder 3">
            <a:extLst>
              <a:ext uri="{FF2B5EF4-FFF2-40B4-BE49-F238E27FC236}">
                <a16:creationId xmlns:a16="http://schemas.microsoft.com/office/drawing/2014/main" id="{3333AB54-6B32-4A2D-AE35-E894277A66D4}"/>
              </a:ext>
            </a:extLst>
          </p:cNvPr>
          <p:cNvSpPr>
            <a:spLocks noGrp="1"/>
          </p:cNvSpPr>
          <p:nvPr>
            <p:ph type="ftr" sz="quarter" idx="2"/>
          </p:nvPr>
        </p:nvSpPr>
        <p:spPr>
          <a:xfrm>
            <a:off x="1" y="9721107"/>
            <a:ext cx="3076363" cy="513507"/>
          </a:xfrm>
          <a:prstGeom prst="rect">
            <a:avLst/>
          </a:prstGeom>
        </p:spPr>
        <p:txBody>
          <a:bodyPr vert="horz" lIns="94768" tIns="47384" rIns="94768" bIns="47384"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36F2C16-E2F8-45A9-AE3D-2AA72B8AA0A3}"/>
              </a:ext>
            </a:extLst>
          </p:cNvPr>
          <p:cNvSpPr>
            <a:spLocks noGrp="1"/>
          </p:cNvSpPr>
          <p:nvPr>
            <p:ph type="sldNum" sz="quarter" idx="3"/>
          </p:nvPr>
        </p:nvSpPr>
        <p:spPr>
          <a:xfrm>
            <a:off x="4021295" y="9721107"/>
            <a:ext cx="3076363" cy="513507"/>
          </a:xfrm>
          <a:prstGeom prst="rect">
            <a:avLst/>
          </a:prstGeom>
        </p:spPr>
        <p:txBody>
          <a:bodyPr vert="horz" lIns="94768" tIns="47384" rIns="94768" bIns="47384" rtlCol="0" anchor="b"/>
          <a:lstStyle>
            <a:lvl1pPr algn="r">
              <a:defRPr sz="1200"/>
            </a:lvl1pPr>
          </a:lstStyle>
          <a:p>
            <a:fld id="{7C1707B0-7009-42C3-8727-B0E655C4C46B}" type="slidenum">
              <a:rPr lang="en-AU" smtClean="0"/>
              <a:t>‹#›</a:t>
            </a:fld>
            <a:endParaRPr lang="en-AU"/>
          </a:p>
        </p:txBody>
      </p:sp>
    </p:spTree>
    <p:extLst>
      <p:ext uri="{BB962C8B-B14F-4D97-AF65-F5344CB8AC3E}">
        <p14:creationId xmlns:p14="http://schemas.microsoft.com/office/powerpoint/2010/main" val="2470075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446B302D-CA4E-364D-B174-DEB06D65B1FF}" type="datetimeFigureOut">
              <a:rPr lang="en-US" smtClean="0"/>
              <a:t>2/2/2024</a:t>
            </a:fld>
            <a:endParaRPr lang="en-US"/>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4DE20017-EE73-E647-B288-7940A794B517}" type="slidenum">
              <a:rPr lang="en-US" smtClean="0"/>
              <a:t>‹#›</a:t>
            </a:fld>
            <a:endParaRPr lang="en-US"/>
          </a:p>
        </p:txBody>
      </p:sp>
    </p:spTree>
    <p:extLst>
      <p:ext uri="{BB962C8B-B14F-4D97-AF65-F5344CB8AC3E}">
        <p14:creationId xmlns:p14="http://schemas.microsoft.com/office/powerpoint/2010/main" val="292588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Tex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7287A7-8CCB-E648-82AB-F978EEF06460}"/>
              </a:ext>
            </a:extLst>
          </p:cNvPr>
          <p:cNvPicPr>
            <a:picLocks noChangeAspect="1"/>
          </p:cNvPicPr>
          <p:nvPr userDrawn="1"/>
        </p:nvPicPr>
        <p:blipFill>
          <a:blip r:embed="rId3"/>
          <a:stretch>
            <a:fillRect/>
          </a:stretch>
        </p:blipFill>
        <p:spPr>
          <a:xfrm>
            <a:off x="0" y="585694"/>
            <a:ext cx="12192000" cy="5842000"/>
          </a:xfrm>
          <a:prstGeom prst="rect">
            <a:avLst/>
          </a:prstGeom>
        </p:spPr>
      </p:pic>
      <p:pic>
        <p:nvPicPr>
          <p:cNvPr id="25" name="Picture 24">
            <a:extLst>
              <a:ext uri="{FF2B5EF4-FFF2-40B4-BE49-F238E27FC236}">
                <a16:creationId xmlns:a16="http://schemas.microsoft.com/office/drawing/2014/main" id="{C1B3F283-F5A1-FF41-8EB6-1F4ACBC4C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0213"/>
            <a:ext cx="12192000" cy="942975"/>
          </a:xfrm>
          <a:prstGeom prst="rect">
            <a:avLst/>
          </a:prstGeom>
        </p:spPr>
      </p:pic>
      <p:sp>
        <p:nvSpPr>
          <p:cNvPr id="34" name="Title 1">
            <a:extLst>
              <a:ext uri="{FF2B5EF4-FFF2-40B4-BE49-F238E27FC236}">
                <a16:creationId xmlns:a16="http://schemas.microsoft.com/office/drawing/2014/main" id="{A601527A-BC75-104E-8C01-67138CFA056D}"/>
              </a:ext>
            </a:extLst>
          </p:cNvPr>
          <p:cNvSpPr>
            <a:spLocks noGrp="1"/>
          </p:cNvSpPr>
          <p:nvPr>
            <p:ph type="title" hasCustomPrompt="1"/>
          </p:nvPr>
        </p:nvSpPr>
        <p:spPr>
          <a:xfrm>
            <a:off x="4957353" y="3378114"/>
            <a:ext cx="6298476" cy="3044414"/>
          </a:xfrm>
        </p:spPr>
        <p:txBody>
          <a:bodyPr/>
          <a:lstStyle>
            <a:lvl1pPr algn="r">
              <a:defRPr>
                <a:solidFill>
                  <a:schemeClr val="tx2"/>
                </a:solidFill>
                <a:latin typeface="Calibri" panose="020F0502020204030204" pitchFamily="34" charset="0"/>
                <a:cs typeface="Calibri" panose="020F0502020204030204" pitchFamily="34" charset="0"/>
              </a:defRPr>
            </a:lvl1pPr>
          </a:lstStyle>
          <a:p>
            <a:r>
              <a:rPr lang="en-US" dirty="0"/>
              <a:t>Click to edit Master title style </a:t>
            </a:r>
            <a:endParaRPr lang="en-AU" dirty="0"/>
          </a:p>
        </p:txBody>
      </p:sp>
    </p:spTree>
    <p:custDataLst>
      <p:tags r:id="rId1"/>
    </p:custDataLst>
    <p:extLst>
      <p:ext uri="{BB962C8B-B14F-4D97-AF65-F5344CB8AC3E}">
        <p14:creationId xmlns:p14="http://schemas.microsoft.com/office/powerpoint/2010/main" val="2603825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EP - New Concept Text and Imag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6212540" y="1800411"/>
            <a:ext cx="4596653" cy="3593726"/>
          </a:xfrm>
          <a:prstGeom prst="rect">
            <a:avLst/>
          </a:prstGeom>
          <a:no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6427693" y="2189163"/>
            <a:ext cx="3348131" cy="2840037"/>
          </a:xfrm>
        </p:spPr>
        <p:txBody>
          <a:bodyPr/>
          <a:lstStyle>
            <a:lvl2pPr>
              <a:defRPr sz="2200"/>
            </a:lvl2pPr>
            <a:lvl3pPr>
              <a:defRPr sz="2000"/>
            </a:lvl3pPr>
            <a:lvl4pP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Picture Placeholder 2">
            <a:extLst>
              <a:ext uri="{FF2B5EF4-FFF2-40B4-BE49-F238E27FC236}">
                <a16:creationId xmlns:a16="http://schemas.microsoft.com/office/drawing/2014/main" id="{65ABE88A-B0C4-B94B-B535-4E386170252B}"/>
              </a:ext>
            </a:extLst>
          </p:cNvPr>
          <p:cNvSpPr>
            <a:spLocks noGrp="1"/>
          </p:cNvSpPr>
          <p:nvPr>
            <p:ph type="pic" sz="quarter" idx="12"/>
          </p:nvPr>
        </p:nvSpPr>
        <p:spPr>
          <a:xfrm>
            <a:off x="882837" y="1800410"/>
            <a:ext cx="4632512" cy="3593725"/>
          </a:xfrm>
          <a:solidFill>
            <a:schemeClr val="bg1">
              <a:lumMod val="95000"/>
            </a:schemeClr>
          </a:solidFill>
        </p:spPr>
        <p:txBody>
          <a:bodyPr>
            <a:normAutofit/>
          </a:bodyPr>
          <a:lstStyle>
            <a:lvl1pPr>
              <a:defRPr sz="1400"/>
            </a:lvl1pPr>
          </a:lstStyle>
          <a:p>
            <a:endParaRPr lang="en-US"/>
          </a:p>
        </p:txBody>
      </p:sp>
    </p:spTree>
    <p:custDataLst>
      <p:tags r:id="rId1"/>
    </p:custDataLst>
    <p:extLst>
      <p:ext uri="{BB962C8B-B14F-4D97-AF65-F5344CB8AC3E}">
        <p14:creationId xmlns:p14="http://schemas.microsoft.com/office/powerpoint/2010/main" val="41051195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with no Titl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Tree>
    <p:custDataLst>
      <p:tags r:id="rId1"/>
    </p:custDataLst>
    <p:extLst>
      <p:ext uri="{BB962C8B-B14F-4D97-AF65-F5344CB8AC3E}">
        <p14:creationId xmlns:p14="http://schemas.microsoft.com/office/powerpoint/2010/main" val="31641739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mpty with Titl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4" name="Title 13">
            <a:extLst>
              <a:ext uri="{FF2B5EF4-FFF2-40B4-BE49-F238E27FC236}">
                <a16:creationId xmlns:a16="http://schemas.microsoft.com/office/drawing/2014/main" id="{5FB7AE51-42D1-624C-B50F-59ADBAE066B2}"/>
              </a:ext>
            </a:extLst>
          </p:cNvPr>
          <p:cNvSpPr>
            <a:spLocks noGrp="1"/>
          </p:cNvSpPr>
          <p:nvPr>
            <p:ph type="title"/>
          </p:nvPr>
        </p:nvSpPr>
        <p:spPr/>
        <p:txBody>
          <a:bodyPr>
            <a:normAutofit/>
          </a:bodyPr>
          <a:lstStyle>
            <a:lvl1pPr algn="ctr">
              <a:defRPr sz="3200">
                <a:solidFill>
                  <a:schemeClr val="tx2"/>
                </a:solidFill>
              </a:defRPr>
            </a:lvl1pPr>
          </a:lstStyle>
          <a:p>
            <a:r>
              <a:rPr lang="en-GB" dirty="0"/>
              <a:t>Click to edit Master title style</a:t>
            </a:r>
            <a:endParaRPr lang="en-US" dirty="0"/>
          </a:p>
        </p:txBody>
      </p:sp>
    </p:spTree>
    <p:custDataLst>
      <p:tags r:id="rId1"/>
    </p:custDataLst>
    <p:extLst>
      <p:ext uri="{BB962C8B-B14F-4D97-AF65-F5344CB8AC3E}">
        <p14:creationId xmlns:p14="http://schemas.microsoft.com/office/powerpoint/2010/main" val="55549232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UNEP Basic Blank Slide no foo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34527-DEE8-654E-A880-52335D355751}"/>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3" name="Picture 2">
            <a:extLst>
              <a:ext uri="{FF2B5EF4-FFF2-40B4-BE49-F238E27FC236}">
                <a16:creationId xmlns:a16="http://schemas.microsoft.com/office/drawing/2014/main" id="{ABAD1555-758F-7842-A211-85BD8B89450B}"/>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1" name="Slide Number Placeholder 5">
            <a:extLst>
              <a:ext uri="{FF2B5EF4-FFF2-40B4-BE49-F238E27FC236}">
                <a16:creationId xmlns:a16="http://schemas.microsoft.com/office/drawing/2014/main" id="{D2613573-F0F3-4C4E-BD94-B430D763C098}"/>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3D2428D-5482-7D47-9889-32E40B6ADA18}"/>
              </a:ext>
            </a:extLst>
          </p:cNvPr>
          <p:cNvSpPr>
            <a:spLocks noGrp="1"/>
          </p:cNvSpPr>
          <p:nvPr>
            <p:ph type="title"/>
          </p:nvPr>
        </p:nvSpPr>
        <p:spPr>
          <a:xfrm>
            <a:off x="363071" y="609600"/>
            <a:ext cx="11389658" cy="1058111"/>
          </a:xfrm>
        </p:spPr>
        <p:txBody>
          <a:bodyPr>
            <a:normAutofit/>
          </a:bodyPr>
          <a:lstStyle>
            <a:lvl1pPr algn="ctr">
              <a:defRPr sz="3200">
                <a:solidFill>
                  <a:schemeClr val="tx2"/>
                </a:solidFill>
              </a:defRPr>
            </a:lvl1pPr>
          </a:lstStyle>
          <a:p>
            <a:r>
              <a:rPr lang="en-GB" dirty="0"/>
              <a:t>Click to edit Master title style</a:t>
            </a:r>
            <a:endParaRPr lang="en-US" dirty="0"/>
          </a:p>
        </p:txBody>
      </p:sp>
      <p:sp>
        <p:nvSpPr>
          <p:cNvPr id="8" name="Content Placeholder 12">
            <a:extLst>
              <a:ext uri="{FF2B5EF4-FFF2-40B4-BE49-F238E27FC236}">
                <a16:creationId xmlns:a16="http://schemas.microsoft.com/office/drawing/2014/main" id="{48D30326-16B7-43D3-9E25-B707035AB3B5}"/>
              </a:ext>
            </a:extLst>
          </p:cNvPr>
          <p:cNvSpPr>
            <a:spLocks noGrp="1"/>
          </p:cNvSpPr>
          <p:nvPr>
            <p:ph sz="quarter" idx="11"/>
          </p:nvPr>
        </p:nvSpPr>
        <p:spPr>
          <a:xfrm>
            <a:off x="362605" y="1801813"/>
            <a:ext cx="11389658" cy="3765550"/>
          </a:xfrm>
        </p:spPr>
        <p:txBody>
          <a:bodyPr>
            <a:normAutofit/>
          </a:bodyPr>
          <a:lstStyle>
            <a:lvl1pPr>
              <a:defRPr sz="2600"/>
            </a:lvl1pPr>
            <a:lvl2pPr>
              <a:defRPr sz="2400"/>
            </a:lvl2pPr>
            <a:lvl3pPr>
              <a:defRPr sz="2200"/>
            </a:lvl3pPr>
            <a:lvl4pPr>
              <a:defRPr sz="2000"/>
            </a:lvl4pPr>
            <a:lvl5pPr>
              <a:defRPr sz="20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292832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UNEP 3 Circle Images with Ca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D34527-DEE8-654E-A880-52335D355751}"/>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3" name="Picture 2">
            <a:extLst>
              <a:ext uri="{FF2B5EF4-FFF2-40B4-BE49-F238E27FC236}">
                <a16:creationId xmlns:a16="http://schemas.microsoft.com/office/drawing/2014/main" id="{ABAD1555-758F-7842-A211-85BD8B89450B}"/>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11" name="Slide Number Placeholder 5">
            <a:extLst>
              <a:ext uri="{FF2B5EF4-FFF2-40B4-BE49-F238E27FC236}">
                <a16:creationId xmlns:a16="http://schemas.microsoft.com/office/drawing/2014/main" id="{D2613573-F0F3-4C4E-BD94-B430D763C098}"/>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7" name="Picture Placeholder 4">
            <a:extLst>
              <a:ext uri="{FF2B5EF4-FFF2-40B4-BE49-F238E27FC236}">
                <a16:creationId xmlns:a16="http://schemas.microsoft.com/office/drawing/2014/main" id="{8ABF87FF-6E73-C84D-AC7D-CB434AAC587D}"/>
              </a:ext>
            </a:extLst>
          </p:cNvPr>
          <p:cNvSpPr>
            <a:spLocks noGrp="1"/>
          </p:cNvSpPr>
          <p:nvPr>
            <p:ph type="pic" sz="quarter" idx="11"/>
          </p:nvPr>
        </p:nvSpPr>
        <p:spPr>
          <a:xfrm>
            <a:off x="1007177" y="1680296"/>
            <a:ext cx="1966899" cy="1966387"/>
          </a:xfrm>
          <a:prstGeom prst="ellipse">
            <a:avLst/>
          </a:prstGeom>
          <a:solidFill>
            <a:schemeClr val="bg1">
              <a:lumMod val="95000"/>
            </a:schemeClr>
          </a:solidFill>
        </p:spPr>
        <p:txBody>
          <a:bodyPr>
            <a:normAutofit/>
          </a:bodyPr>
          <a:lstStyle>
            <a:lvl1pPr>
              <a:defRPr sz="1000"/>
            </a:lvl1pPr>
          </a:lstStyle>
          <a:p>
            <a:endParaRPr lang="en-US" dirty="0"/>
          </a:p>
        </p:txBody>
      </p:sp>
      <p:sp>
        <p:nvSpPr>
          <p:cNvPr id="8" name="Picture Placeholder 4">
            <a:extLst>
              <a:ext uri="{FF2B5EF4-FFF2-40B4-BE49-F238E27FC236}">
                <a16:creationId xmlns:a16="http://schemas.microsoft.com/office/drawing/2014/main" id="{3C3CCFCC-3D99-A740-85F9-396EB0CF3A57}"/>
              </a:ext>
            </a:extLst>
          </p:cNvPr>
          <p:cNvSpPr>
            <a:spLocks noGrp="1"/>
          </p:cNvSpPr>
          <p:nvPr>
            <p:ph type="pic" sz="quarter" idx="12"/>
          </p:nvPr>
        </p:nvSpPr>
        <p:spPr>
          <a:xfrm>
            <a:off x="9100863" y="1680295"/>
            <a:ext cx="1966899" cy="1966387"/>
          </a:xfrm>
          <a:prstGeom prst="ellipse">
            <a:avLst/>
          </a:prstGeom>
          <a:solidFill>
            <a:schemeClr val="bg1">
              <a:lumMod val="95000"/>
            </a:schemeClr>
          </a:solidFill>
        </p:spPr>
        <p:txBody>
          <a:bodyPr>
            <a:normAutofit/>
          </a:bodyPr>
          <a:lstStyle>
            <a:lvl1pPr>
              <a:defRPr sz="1000"/>
            </a:lvl1pPr>
          </a:lstStyle>
          <a:p>
            <a:endParaRPr lang="en-US"/>
          </a:p>
        </p:txBody>
      </p:sp>
      <p:sp>
        <p:nvSpPr>
          <p:cNvPr id="9" name="Picture Placeholder 4">
            <a:extLst>
              <a:ext uri="{FF2B5EF4-FFF2-40B4-BE49-F238E27FC236}">
                <a16:creationId xmlns:a16="http://schemas.microsoft.com/office/drawing/2014/main" id="{2AFADB6A-0266-4F43-876A-972EDDDC7830}"/>
              </a:ext>
            </a:extLst>
          </p:cNvPr>
          <p:cNvSpPr>
            <a:spLocks noGrp="1"/>
          </p:cNvSpPr>
          <p:nvPr>
            <p:ph type="pic" sz="quarter" idx="13"/>
          </p:nvPr>
        </p:nvSpPr>
        <p:spPr>
          <a:xfrm>
            <a:off x="5054020" y="1680296"/>
            <a:ext cx="1966899" cy="1966387"/>
          </a:xfrm>
          <a:prstGeom prst="ellipse">
            <a:avLst/>
          </a:prstGeom>
          <a:solidFill>
            <a:schemeClr val="bg1">
              <a:lumMod val="95000"/>
            </a:schemeClr>
          </a:solidFill>
        </p:spPr>
        <p:txBody>
          <a:bodyPr>
            <a:normAutofit/>
          </a:bodyPr>
          <a:lstStyle>
            <a:lvl1pPr>
              <a:defRPr sz="1000"/>
            </a:lvl1pPr>
          </a:lstStyle>
          <a:p>
            <a:endParaRPr lang="en-US"/>
          </a:p>
        </p:txBody>
      </p:sp>
      <p:sp>
        <p:nvSpPr>
          <p:cNvPr id="13" name="Text Placeholder 12">
            <a:extLst>
              <a:ext uri="{FF2B5EF4-FFF2-40B4-BE49-F238E27FC236}">
                <a16:creationId xmlns:a16="http://schemas.microsoft.com/office/drawing/2014/main" id="{BB9D4AB8-4889-A443-A156-E408D2C46E3B}"/>
              </a:ext>
            </a:extLst>
          </p:cNvPr>
          <p:cNvSpPr>
            <a:spLocks noGrp="1"/>
          </p:cNvSpPr>
          <p:nvPr>
            <p:ph type="body" sz="quarter" idx="14"/>
          </p:nvPr>
        </p:nvSpPr>
        <p:spPr>
          <a:xfrm>
            <a:off x="363071" y="3857647"/>
            <a:ext cx="3200400" cy="1907406"/>
          </a:xfrm>
        </p:spPr>
        <p:txBody>
          <a:bodyPr/>
          <a:lstStyle>
            <a:lvl1pPr>
              <a:defRPr sz="2400"/>
            </a:lvl1pPr>
            <a:lvl2pPr>
              <a:defRPr sz="2200"/>
            </a:lvl2pPr>
            <a:lvl3pPr>
              <a:defRPr sz="2000"/>
            </a:lvl3pPr>
            <a:lvl4pPr>
              <a:defRPr/>
            </a:lvl4pPr>
          </a:lstStyle>
          <a:p>
            <a:pPr lvl="0"/>
            <a:r>
              <a:rPr lang="en-GB" dirty="0"/>
              <a:t>Click to edit Master text styles</a:t>
            </a:r>
          </a:p>
          <a:p>
            <a:pPr lvl="1"/>
            <a:r>
              <a:rPr lang="en-GB" dirty="0"/>
              <a:t>Second level</a:t>
            </a:r>
          </a:p>
          <a:p>
            <a:pPr lvl="2"/>
            <a:r>
              <a:rPr lang="en-GB" dirty="0"/>
              <a:t>Third level</a:t>
            </a:r>
          </a:p>
        </p:txBody>
      </p:sp>
      <p:sp>
        <p:nvSpPr>
          <p:cNvPr id="14" name="Title 13">
            <a:extLst>
              <a:ext uri="{FF2B5EF4-FFF2-40B4-BE49-F238E27FC236}">
                <a16:creationId xmlns:a16="http://schemas.microsoft.com/office/drawing/2014/main" id="{5149C19D-EA31-6740-B842-B6A0AF02A509}"/>
              </a:ext>
            </a:extLst>
          </p:cNvPr>
          <p:cNvSpPr>
            <a:spLocks noGrp="1"/>
          </p:cNvSpPr>
          <p:nvPr>
            <p:ph type="title"/>
          </p:nvPr>
        </p:nvSpPr>
        <p:spPr/>
        <p:txBody>
          <a:bodyPr>
            <a:normAutofit/>
          </a:bodyPr>
          <a:lstStyle>
            <a:lvl1pPr algn="ctr">
              <a:defRPr sz="3200">
                <a:solidFill>
                  <a:schemeClr val="tx2"/>
                </a:solidFill>
              </a:defRPr>
            </a:lvl1pPr>
          </a:lstStyle>
          <a:p>
            <a:r>
              <a:rPr lang="en-GB" dirty="0"/>
              <a:t>Click to edit Master title style</a:t>
            </a:r>
            <a:endParaRPr lang="en-US" dirty="0"/>
          </a:p>
        </p:txBody>
      </p:sp>
      <p:sp>
        <p:nvSpPr>
          <p:cNvPr id="15" name="Text Placeholder 12">
            <a:extLst>
              <a:ext uri="{FF2B5EF4-FFF2-40B4-BE49-F238E27FC236}">
                <a16:creationId xmlns:a16="http://schemas.microsoft.com/office/drawing/2014/main" id="{94117EB8-FDCF-D144-A0BD-99E147A32DA2}"/>
              </a:ext>
            </a:extLst>
          </p:cNvPr>
          <p:cNvSpPr>
            <a:spLocks noGrp="1"/>
          </p:cNvSpPr>
          <p:nvPr>
            <p:ph type="body" sz="quarter" idx="15"/>
          </p:nvPr>
        </p:nvSpPr>
        <p:spPr>
          <a:xfrm>
            <a:off x="4457700" y="3857646"/>
            <a:ext cx="3200400" cy="1907406"/>
          </a:xfrm>
        </p:spPr>
        <p:txBody>
          <a:bodyPr/>
          <a:lstStyle>
            <a:lvl1pPr>
              <a:defRPr sz="2400"/>
            </a:lvl1pPr>
            <a:lvl2pPr>
              <a:defRPr sz="22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16" name="Text Placeholder 12">
            <a:extLst>
              <a:ext uri="{FF2B5EF4-FFF2-40B4-BE49-F238E27FC236}">
                <a16:creationId xmlns:a16="http://schemas.microsoft.com/office/drawing/2014/main" id="{3C14CECB-4A78-3F4C-BC8A-6A7D327A12AF}"/>
              </a:ext>
            </a:extLst>
          </p:cNvPr>
          <p:cNvSpPr>
            <a:spLocks noGrp="1"/>
          </p:cNvSpPr>
          <p:nvPr>
            <p:ph type="body" sz="quarter" idx="16"/>
          </p:nvPr>
        </p:nvSpPr>
        <p:spPr>
          <a:xfrm>
            <a:off x="8484112" y="3857646"/>
            <a:ext cx="3200400" cy="1907406"/>
          </a:xfrm>
        </p:spPr>
        <p:txBody>
          <a:bodyPr/>
          <a:lstStyle>
            <a:lvl2pPr>
              <a:defRPr sz="22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17" name="Text Placeholder 12">
            <a:extLst>
              <a:ext uri="{FF2B5EF4-FFF2-40B4-BE49-F238E27FC236}">
                <a16:creationId xmlns:a16="http://schemas.microsoft.com/office/drawing/2014/main" id="{85D15CC9-CFF3-42DE-B4F0-23EE94EED413}"/>
              </a:ext>
            </a:extLst>
          </p:cNvPr>
          <p:cNvSpPr txBox="1">
            <a:spLocks/>
          </p:cNvSpPr>
          <p:nvPr userDrawn="1"/>
        </p:nvSpPr>
        <p:spPr>
          <a:xfrm>
            <a:off x="363071" y="6427694"/>
            <a:ext cx="9856787" cy="430306"/>
          </a:xfrm>
          <a:prstGeom prst="rect">
            <a:avLst/>
          </a:prstGeom>
        </p:spPr>
        <p:txBody>
          <a:bodyPr anchor="ctr">
            <a:normAutofit/>
          </a:bodyPr>
          <a:lst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11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Footer</a:t>
            </a:r>
            <a:endParaRPr lang="en-US" dirty="0"/>
          </a:p>
        </p:txBody>
      </p:sp>
    </p:spTree>
    <p:custDataLst>
      <p:tags r:id="rId1"/>
    </p:custDataLst>
    <p:extLst>
      <p:ext uri="{BB962C8B-B14F-4D97-AF65-F5344CB8AC3E}">
        <p14:creationId xmlns:p14="http://schemas.microsoft.com/office/powerpoint/2010/main" val="260864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UNEP Right Image with Text">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6096000" y="605118"/>
            <a:ext cx="6095999" cy="5204011"/>
          </a:xfrm>
          <a:solidFill>
            <a:schemeClr val="bg1">
              <a:lumMod val="95000"/>
            </a:schemeClr>
          </a:solidFill>
        </p:spPr>
        <p:txBody>
          <a:bodyPr>
            <a:normAutofit/>
          </a:bodyPr>
          <a:lstStyle>
            <a:lvl1pPr>
              <a:defRPr sz="1400"/>
            </a:lvl1pPr>
          </a:lstStyle>
          <a:p>
            <a:endParaRPr lang="en-US"/>
          </a:p>
        </p:txBody>
      </p:sp>
      <p:sp>
        <p:nvSpPr>
          <p:cNvPr id="3" name="Title 1">
            <a:extLst>
              <a:ext uri="{FF2B5EF4-FFF2-40B4-BE49-F238E27FC236}">
                <a16:creationId xmlns:a16="http://schemas.microsoft.com/office/drawing/2014/main" id="{DF1D125E-5689-C945-A73E-B78FAA9B0867}"/>
              </a:ext>
            </a:extLst>
          </p:cNvPr>
          <p:cNvSpPr>
            <a:spLocks noGrp="1"/>
          </p:cNvSpPr>
          <p:nvPr>
            <p:ph type="title"/>
          </p:nvPr>
        </p:nvSpPr>
        <p:spPr>
          <a:xfrm>
            <a:off x="407894" y="730623"/>
            <a:ext cx="5078506" cy="1017771"/>
          </a:xfrm>
        </p:spPr>
        <p:txBody>
          <a:bodyPr>
            <a:normAutofit/>
          </a:bodyPr>
          <a:lstStyle>
            <a:lvl1pPr>
              <a:defRPr sz="3200">
                <a:solidFill>
                  <a:schemeClr val="tx2"/>
                </a:solidFill>
              </a:defRPr>
            </a:lvl1pPr>
          </a:lstStyle>
          <a:p>
            <a:r>
              <a:rPr lang="en-GB" dirty="0"/>
              <a:t>Click to edit Master title style</a:t>
            </a:r>
            <a:endParaRPr lang="en-US" dirty="0"/>
          </a:p>
        </p:txBody>
      </p:sp>
      <p:sp>
        <p:nvSpPr>
          <p:cNvPr id="4" name="Text Placeholder 5">
            <a:extLst>
              <a:ext uri="{FF2B5EF4-FFF2-40B4-BE49-F238E27FC236}">
                <a16:creationId xmlns:a16="http://schemas.microsoft.com/office/drawing/2014/main" id="{4590A1AD-C312-F549-A9B3-EBB6A7235757}"/>
              </a:ext>
            </a:extLst>
          </p:cNvPr>
          <p:cNvSpPr>
            <a:spLocks noGrp="1"/>
          </p:cNvSpPr>
          <p:nvPr>
            <p:ph type="body" sz="quarter" idx="12"/>
          </p:nvPr>
        </p:nvSpPr>
        <p:spPr>
          <a:xfrm>
            <a:off x="407894" y="1909016"/>
            <a:ext cx="5078506" cy="3779837"/>
          </a:xfrm>
        </p:spPr>
        <p:txBody>
          <a:bodyPr>
            <a:normAutofit/>
          </a:bodyPr>
          <a:lstStyle>
            <a:lvl1pPr>
              <a:defRPr sz="2600"/>
            </a:lvl1pPr>
            <a:lvl2pPr>
              <a:defRPr sz="2400"/>
            </a:lvl2pPr>
            <a:lvl3pPr>
              <a:defRPr sz="2200"/>
            </a:lvl3pPr>
            <a:lvl4pPr>
              <a:defRPr sz="20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630477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NEP - Activity Text Only">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1382806" y="1800411"/>
            <a:ext cx="9426388" cy="3593726"/>
          </a:xfrm>
          <a:prstGeom prst="rect">
            <a:avLst/>
          </a:prstGeom>
          <a:no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1882775" y="2189163"/>
            <a:ext cx="7893050" cy="2840037"/>
          </a:xfrm>
        </p:spPr>
        <p:txBody>
          <a:bodyPr/>
          <a:lstStyle>
            <a:lvl1pPr>
              <a:defRPr sz="2600"/>
            </a:lvl1pPr>
            <a:lvl2pPr>
              <a:defRPr sz="2400"/>
            </a:lvl2pPr>
            <a:lvl3pPr>
              <a:defRPr sz="2200"/>
            </a:lvl3pPr>
            <a:lvl4pPr>
              <a:defRPr sz="20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338841444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NEP - New Concept Text Only">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1382806" y="1800411"/>
            <a:ext cx="9426388" cy="3593726"/>
          </a:xfrm>
          <a:prstGeom prst="rect">
            <a:avLst/>
          </a:prstGeom>
          <a:no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0076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1882775" y="2189163"/>
            <a:ext cx="7893050" cy="2840037"/>
          </a:xfrm>
        </p:spPr>
        <p:txBody>
          <a:bodyPr/>
          <a:lstStyle>
            <a:lvl1pPr>
              <a:defRPr sz="2600"/>
            </a:lvl1pPr>
            <a:lvl2pPr>
              <a:defRPr sz="2400"/>
            </a:lvl2pPr>
            <a:lvl3pPr>
              <a:defRPr sz="2200"/>
            </a:lvl3pPr>
            <a:lvl4pPr>
              <a:defRPr sz="20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custDataLst>
      <p:tags r:id="rId1"/>
    </p:custDataLst>
    <p:extLst>
      <p:ext uri="{BB962C8B-B14F-4D97-AF65-F5344CB8AC3E}">
        <p14:creationId xmlns:p14="http://schemas.microsoft.com/office/powerpoint/2010/main" val="3812326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NEP - Activity Text and Imag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C15F8C-44F2-2247-BEC9-32F933ED07E5}"/>
              </a:ext>
            </a:extLst>
          </p:cNvPr>
          <p:cNvPicPr>
            <a:picLocks noChangeAspect="1"/>
          </p:cNvPicPr>
          <p:nvPr userDrawn="1"/>
        </p:nvPicPr>
        <p:blipFill>
          <a:blip r:embed="rId3"/>
          <a:stretch>
            <a:fillRect/>
          </a:stretch>
        </p:blipFill>
        <p:spPr>
          <a:xfrm>
            <a:off x="0" y="5805394"/>
            <a:ext cx="12192000" cy="622300"/>
          </a:xfrm>
          <a:prstGeom prst="rect">
            <a:avLst/>
          </a:prstGeom>
        </p:spPr>
      </p:pic>
      <p:pic>
        <p:nvPicPr>
          <p:cNvPr id="7" name="Picture 6">
            <a:extLst>
              <a:ext uri="{FF2B5EF4-FFF2-40B4-BE49-F238E27FC236}">
                <a16:creationId xmlns:a16="http://schemas.microsoft.com/office/drawing/2014/main" id="{BF8F26D4-D4E8-134E-8D3E-3A752F08A38A}"/>
              </a:ext>
            </a:extLst>
          </p:cNvPr>
          <p:cNvPicPr>
            <a:picLocks noChangeAspect="1"/>
          </p:cNvPicPr>
          <p:nvPr userDrawn="1"/>
        </p:nvPicPr>
        <p:blipFill>
          <a:blip r:embed="rId4"/>
          <a:stretch>
            <a:fillRect/>
          </a:stretch>
        </p:blipFill>
        <p:spPr>
          <a:xfrm>
            <a:off x="0" y="0"/>
            <a:ext cx="12192000" cy="609600"/>
          </a:xfrm>
          <a:prstGeom prst="rect">
            <a:avLst/>
          </a:prstGeom>
        </p:spPr>
      </p:pic>
      <p:sp>
        <p:nvSpPr>
          <p:cNvPr id="2" name="Rectangle 1">
            <a:extLst>
              <a:ext uri="{FF2B5EF4-FFF2-40B4-BE49-F238E27FC236}">
                <a16:creationId xmlns:a16="http://schemas.microsoft.com/office/drawing/2014/main" id="{B75B4825-98CB-A74E-AF17-A832543C9F28}"/>
              </a:ext>
            </a:extLst>
          </p:cNvPr>
          <p:cNvSpPr/>
          <p:nvPr userDrawn="1"/>
        </p:nvSpPr>
        <p:spPr>
          <a:xfrm>
            <a:off x="6212540" y="1800411"/>
            <a:ext cx="4596653" cy="3593726"/>
          </a:xfrm>
          <a:prstGeom prst="rect">
            <a:avLst/>
          </a:prstGeom>
          <a:no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3A68D1B-E07C-2445-B171-266611E6AAF1}"/>
              </a:ext>
            </a:extLst>
          </p:cNvPr>
          <p:cNvSpPr/>
          <p:nvPr userDrawn="1"/>
        </p:nvSpPr>
        <p:spPr>
          <a:xfrm>
            <a:off x="9901517" y="1281581"/>
            <a:ext cx="1815353" cy="1815353"/>
          </a:xfrm>
          <a:prstGeom prst="ellipse">
            <a:avLst/>
          </a:prstGeom>
          <a:solidFill>
            <a:schemeClr val="bg1"/>
          </a:solidFill>
          <a:ln w="66675">
            <a:solidFill>
              <a:srgbClr val="8DC6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A46F4B-0469-D641-A6EE-88B9FB166821}"/>
              </a:ext>
            </a:extLst>
          </p:cNvPr>
          <p:cNvSpPr>
            <a:spLocks noGrp="1"/>
          </p:cNvSpPr>
          <p:nvPr>
            <p:ph type="title"/>
          </p:nvPr>
        </p:nvSpPr>
        <p:spPr/>
        <p:txBody>
          <a:bodyPr/>
          <a:lstStyle>
            <a:lvl1pPr algn="ctr">
              <a:defRPr sz="3200">
                <a:solidFill>
                  <a:schemeClr val="tx2"/>
                </a:solidFill>
              </a:defRPr>
            </a:lvl1pPr>
          </a:lstStyle>
          <a:p>
            <a:r>
              <a:rPr lang="en-GB" dirty="0"/>
              <a:t>Click to edit Master title style</a:t>
            </a:r>
            <a:endParaRPr lang="en-US" dirty="0"/>
          </a:p>
        </p:txBody>
      </p:sp>
      <p:sp>
        <p:nvSpPr>
          <p:cNvPr id="8" name="Text Placeholder 7">
            <a:extLst>
              <a:ext uri="{FF2B5EF4-FFF2-40B4-BE49-F238E27FC236}">
                <a16:creationId xmlns:a16="http://schemas.microsoft.com/office/drawing/2014/main" id="{19533A5B-BED8-A649-8A41-7CF47436085E}"/>
              </a:ext>
            </a:extLst>
          </p:cNvPr>
          <p:cNvSpPr>
            <a:spLocks noGrp="1"/>
          </p:cNvSpPr>
          <p:nvPr>
            <p:ph type="body" sz="quarter" idx="11"/>
          </p:nvPr>
        </p:nvSpPr>
        <p:spPr>
          <a:xfrm>
            <a:off x="6427693" y="2189163"/>
            <a:ext cx="3348131" cy="2840037"/>
          </a:xfrm>
        </p:spPr>
        <p:txBody>
          <a:bodyPr/>
          <a:lstStyle>
            <a:lvl2pPr>
              <a:defRPr sz="2200"/>
            </a:lvl2pPr>
            <a:lvl3pPr>
              <a:defRPr sz="2000"/>
            </a:lvl3pPr>
            <a:lvl4pPr>
              <a:defRPr sz="1800"/>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1" name="Picture Placeholder 2">
            <a:extLst>
              <a:ext uri="{FF2B5EF4-FFF2-40B4-BE49-F238E27FC236}">
                <a16:creationId xmlns:a16="http://schemas.microsoft.com/office/drawing/2014/main" id="{65ABE88A-B0C4-B94B-B535-4E386170252B}"/>
              </a:ext>
            </a:extLst>
          </p:cNvPr>
          <p:cNvSpPr>
            <a:spLocks noGrp="1"/>
          </p:cNvSpPr>
          <p:nvPr>
            <p:ph type="pic" sz="quarter" idx="12"/>
          </p:nvPr>
        </p:nvSpPr>
        <p:spPr>
          <a:xfrm>
            <a:off x="882837" y="1800410"/>
            <a:ext cx="4632512" cy="3593725"/>
          </a:xfrm>
          <a:solidFill>
            <a:schemeClr val="bg1">
              <a:lumMod val="95000"/>
            </a:schemeClr>
          </a:solidFill>
        </p:spPr>
        <p:txBody>
          <a:bodyPr>
            <a:normAutofit/>
          </a:bodyPr>
          <a:lstStyle>
            <a:lvl1pPr>
              <a:defRPr sz="1400"/>
            </a:lvl1pPr>
          </a:lstStyle>
          <a:p>
            <a:endParaRPr lang="en-US" dirty="0"/>
          </a:p>
        </p:txBody>
      </p:sp>
    </p:spTree>
    <p:custDataLst>
      <p:tags r:id="rId1"/>
    </p:custDataLst>
    <p:extLst>
      <p:ext uri="{BB962C8B-B14F-4D97-AF65-F5344CB8AC3E}">
        <p14:creationId xmlns:p14="http://schemas.microsoft.com/office/powerpoint/2010/main" val="20098229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945134-5C34-4479-B01D-885643322A5E}"/>
              </a:ext>
            </a:extLst>
          </p:cNvPr>
          <p:cNvSpPr>
            <a:spLocks noGrp="1"/>
          </p:cNvSpPr>
          <p:nvPr>
            <p:ph type="title"/>
          </p:nvPr>
        </p:nvSpPr>
        <p:spPr>
          <a:xfrm>
            <a:off x="363071" y="649940"/>
            <a:ext cx="11389658" cy="1017771"/>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1863ECB7-01A0-4524-A911-69F832A74803}"/>
              </a:ext>
            </a:extLst>
          </p:cNvPr>
          <p:cNvSpPr>
            <a:spLocks noGrp="1"/>
          </p:cNvSpPr>
          <p:nvPr>
            <p:ph type="body" idx="1"/>
          </p:nvPr>
        </p:nvSpPr>
        <p:spPr>
          <a:xfrm>
            <a:off x="363071" y="1729126"/>
            <a:ext cx="11389658" cy="44600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65194158-7422-C043-8554-0BEBE6725101}"/>
              </a:ext>
            </a:extLst>
          </p:cNvPr>
          <p:cNvPicPr>
            <a:picLocks noChangeAspect="1"/>
          </p:cNvPicPr>
          <p:nvPr userDrawn="1"/>
        </p:nvPicPr>
        <p:blipFill>
          <a:blip r:embed="rId13"/>
          <a:stretch>
            <a:fillRect/>
          </a:stretch>
        </p:blipFill>
        <p:spPr>
          <a:xfrm>
            <a:off x="0" y="5805394"/>
            <a:ext cx="12192000" cy="622300"/>
          </a:xfrm>
          <a:prstGeom prst="rect">
            <a:avLst/>
          </a:prstGeom>
        </p:spPr>
      </p:pic>
      <p:pic>
        <p:nvPicPr>
          <p:cNvPr id="10" name="Picture 9">
            <a:extLst>
              <a:ext uri="{FF2B5EF4-FFF2-40B4-BE49-F238E27FC236}">
                <a16:creationId xmlns:a16="http://schemas.microsoft.com/office/drawing/2014/main" id="{728C3FD2-A7FD-3E48-81F5-F611F6508F4D}"/>
              </a:ext>
            </a:extLst>
          </p:cNvPr>
          <p:cNvPicPr>
            <a:picLocks noChangeAspect="1"/>
          </p:cNvPicPr>
          <p:nvPr userDrawn="1"/>
        </p:nvPicPr>
        <p:blipFill>
          <a:blip r:embed="rId14"/>
          <a:stretch>
            <a:fillRect/>
          </a:stretch>
        </p:blipFill>
        <p:spPr>
          <a:xfrm>
            <a:off x="-2" y="0"/>
            <a:ext cx="12192001" cy="609600"/>
          </a:xfrm>
          <a:prstGeom prst="rect">
            <a:avLst/>
          </a:prstGeom>
        </p:spPr>
      </p:pic>
      <p:sp>
        <p:nvSpPr>
          <p:cNvPr id="17" name="Slide Number Placeholder 5">
            <a:extLst>
              <a:ext uri="{FF2B5EF4-FFF2-40B4-BE49-F238E27FC236}">
                <a16:creationId xmlns:a16="http://schemas.microsoft.com/office/drawing/2014/main" id="{D6373B5C-F1CD-DE41-B8A7-87B1C5161574}"/>
              </a:ext>
            </a:extLst>
          </p:cNvPr>
          <p:cNvSpPr txBox="1">
            <a:spLocks/>
          </p:cNvSpPr>
          <p:nvPr userDrawn="1"/>
        </p:nvSpPr>
        <p:spPr>
          <a:xfrm>
            <a:off x="10382795" y="6468035"/>
            <a:ext cx="1369934" cy="365125"/>
          </a:xfrm>
          <a:prstGeom prst="rect">
            <a:avLst/>
          </a:prstGeom>
        </p:spPr>
        <p:txBody>
          <a:bodyPr anchor="ctr" anchorCtr="0"/>
          <a:lstStyle>
            <a:defPPr>
              <a:defRPr lang="en-US"/>
            </a:defPPr>
            <a:lvl1pPr marL="0" algn="l" defTabSz="914400" rtl="0" eaLnBrk="1" latinLnBrk="0" hangingPunct="1">
              <a:defRPr sz="1400" kern="1200">
                <a:solidFill>
                  <a:schemeClr val="tx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C7BDC23-934A-4810-90FF-272A2300A71C}" type="slidenum">
              <a:rPr lang="en-AU" smtClean="0">
                <a:solidFill>
                  <a:schemeClr val="tx1"/>
                </a:solidFill>
                <a:latin typeface="Calibri" panose="020F0502020204030204" pitchFamily="34" charset="0"/>
                <a:cs typeface="Calibri" panose="020F0502020204030204" pitchFamily="34" charset="0"/>
              </a:rPr>
              <a:pPr algn="r"/>
              <a:t>‹#›</a:t>
            </a:fld>
            <a:endParaRPr lang="en-AU" dirty="0">
              <a:solidFill>
                <a:schemeClr val="tx1"/>
              </a:solidFill>
              <a:latin typeface="Calibri" panose="020F0502020204030204" pitchFamily="34" charset="0"/>
              <a:cs typeface="Calibri" panose="020F0502020204030204" pitchFamily="34" charset="0"/>
            </a:endParaRPr>
          </a:p>
        </p:txBody>
      </p:sp>
      <p:sp>
        <p:nvSpPr>
          <p:cNvPr id="7" name="Text Placeholder 12">
            <a:extLst>
              <a:ext uri="{FF2B5EF4-FFF2-40B4-BE49-F238E27FC236}">
                <a16:creationId xmlns:a16="http://schemas.microsoft.com/office/drawing/2014/main" id="{CB7CF525-5F65-4B8A-926C-F0079E729FB7}"/>
              </a:ext>
            </a:extLst>
          </p:cNvPr>
          <p:cNvSpPr txBox="1">
            <a:spLocks/>
          </p:cNvSpPr>
          <p:nvPr userDrawn="1"/>
        </p:nvSpPr>
        <p:spPr>
          <a:xfrm>
            <a:off x="363071" y="6427694"/>
            <a:ext cx="9856787" cy="430306"/>
          </a:xfrm>
          <a:prstGeom prst="rect">
            <a:avLst/>
          </a:prstGeom>
        </p:spPr>
        <p:txBody>
          <a:bodyPr anchor="ctr">
            <a:normAutofit/>
          </a:bodyPr>
          <a:lst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11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Footer</a:t>
            </a:r>
            <a:endParaRPr lang="en-US" dirty="0"/>
          </a:p>
        </p:txBody>
      </p:sp>
    </p:spTree>
    <p:custDataLst>
      <p:tags r:id="rId12"/>
    </p:custDataLst>
    <p:extLst>
      <p:ext uri="{BB962C8B-B14F-4D97-AF65-F5344CB8AC3E}">
        <p14:creationId xmlns:p14="http://schemas.microsoft.com/office/powerpoint/2010/main" val="2377218671"/>
      </p:ext>
    </p:extLst>
  </p:cSld>
  <p:clrMap bg1="lt1" tx1="dk1" bg2="lt2" tx2="dk2" accent1="accent1" accent2="accent2" accent3="accent3" accent4="accent4" accent5="accent5" accent6="accent6" hlink="hlink" folHlink="folHlink"/>
  <p:sldLayoutIdLst>
    <p:sldLayoutId id="2147483682" r:id="rId1"/>
    <p:sldLayoutId id="2147483670" r:id="rId2"/>
    <p:sldLayoutId id="2147483737" r:id="rId3"/>
    <p:sldLayoutId id="2147483684" r:id="rId4"/>
    <p:sldLayoutId id="2147483731" r:id="rId5"/>
    <p:sldLayoutId id="2147483732" r:id="rId6"/>
    <p:sldLayoutId id="2147483733" r:id="rId7"/>
    <p:sldLayoutId id="2147483734" r:id="rId8"/>
    <p:sldLayoutId id="2147483735" r:id="rId9"/>
    <p:sldLayoutId id="2147483736" r:id="rId10"/>
  </p:sldLayoutIdLst>
  <p:txStyles>
    <p:titleStyle>
      <a:lvl1pPr algn="l" defTabSz="914400" rtl="0" eaLnBrk="1" latinLnBrk="0" hangingPunct="1">
        <a:lnSpc>
          <a:spcPct val="90000"/>
        </a:lnSpc>
        <a:spcBef>
          <a:spcPct val="0"/>
        </a:spcBef>
        <a:buNone/>
        <a:defRPr sz="3200" kern="1200">
          <a:solidFill>
            <a:schemeClr val="tx2"/>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100000"/>
        </a:lnSpc>
        <a:spcBef>
          <a:spcPts val="1000"/>
        </a:spcBef>
        <a:spcAft>
          <a:spcPts val="800"/>
        </a:spcAft>
        <a:buClr>
          <a:srgbClr val="002169"/>
        </a:buClr>
        <a:buFont typeface="Arial" panose="020B0604020202020204" pitchFamily="34" charset="0"/>
        <a:buNone/>
        <a:defRPr sz="2400" kern="1200">
          <a:solidFill>
            <a:schemeClr val="tx2"/>
          </a:solidFill>
          <a:latin typeface="Calibri" panose="020F0502020204030204" pitchFamily="34" charset="0"/>
          <a:ea typeface="+mn-ea"/>
          <a:cs typeface="Calibri" panose="020F0502020204030204" pitchFamily="34" charset="0"/>
        </a:defRPr>
      </a:lvl1pPr>
      <a:lvl2pPr marL="268288"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400" kern="1200">
          <a:solidFill>
            <a:schemeClr val="tx2"/>
          </a:solidFill>
          <a:latin typeface="Calibri" panose="020F0502020204030204" pitchFamily="34" charset="0"/>
          <a:ea typeface="+mn-ea"/>
          <a:cs typeface="Calibri" panose="020F0502020204030204" pitchFamily="34" charset="0"/>
        </a:defRPr>
      </a:lvl2pPr>
      <a:lvl3pPr marL="538163"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200" kern="1200">
          <a:solidFill>
            <a:schemeClr val="tx2"/>
          </a:solidFill>
          <a:latin typeface="Calibri" panose="020F0502020204030204" pitchFamily="34" charset="0"/>
          <a:ea typeface="+mn-ea"/>
          <a:cs typeface="Calibri" panose="020F0502020204030204" pitchFamily="34" charset="0"/>
        </a:defRPr>
      </a:lvl3pPr>
      <a:lvl4pPr marL="806450"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2000" kern="1200">
          <a:solidFill>
            <a:schemeClr val="tx2"/>
          </a:solidFill>
          <a:latin typeface="Calibri" panose="020F0502020204030204" pitchFamily="34" charset="0"/>
          <a:ea typeface="+mn-ea"/>
          <a:cs typeface="Calibri" panose="020F0502020204030204" pitchFamily="34" charset="0"/>
        </a:defRPr>
      </a:lvl4pPr>
      <a:lvl5pPr marL="1076325" indent="-228600" algn="l" defTabSz="914400" rtl="0" eaLnBrk="1" latinLnBrk="0" hangingPunct="1">
        <a:lnSpc>
          <a:spcPct val="100000"/>
        </a:lnSpc>
        <a:spcBef>
          <a:spcPts val="500"/>
        </a:spcBef>
        <a:spcAft>
          <a:spcPts val="800"/>
        </a:spcAft>
        <a:buClr>
          <a:srgbClr val="002169"/>
        </a:buClr>
        <a:buFont typeface="Arial" panose="020B0604020202020204" pitchFamily="34" charset="0"/>
        <a:buChar char="•"/>
        <a:defRPr sz="1400" kern="1200">
          <a:solidFill>
            <a:schemeClr val="tx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17" Type="http://schemas.openxmlformats.org/officeDocument/2006/relationships/image" Target="../media/image120.png"/><Relationship Id="rId21" Type="http://schemas.openxmlformats.org/officeDocument/2006/relationships/image" Target="../media/image24.png"/><Relationship Id="rId42" Type="http://schemas.openxmlformats.org/officeDocument/2006/relationships/image" Target="../media/image45.svg"/><Relationship Id="rId63" Type="http://schemas.openxmlformats.org/officeDocument/2006/relationships/image" Target="../media/image66.png"/><Relationship Id="rId84" Type="http://schemas.openxmlformats.org/officeDocument/2006/relationships/image" Target="../media/image87.svg"/><Relationship Id="rId138" Type="http://schemas.openxmlformats.org/officeDocument/2006/relationships/image" Target="../media/image141.svg"/><Relationship Id="rId159" Type="http://schemas.openxmlformats.org/officeDocument/2006/relationships/image" Target="../media/image162.png"/><Relationship Id="rId170" Type="http://schemas.openxmlformats.org/officeDocument/2006/relationships/image" Target="../media/image173.svg"/><Relationship Id="rId191" Type="http://schemas.openxmlformats.org/officeDocument/2006/relationships/image" Target="../media/image194.png"/><Relationship Id="rId205" Type="http://schemas.openxmlformats.org/officeDocument/2006/relationships/image" Target="../media/image208.png"/><Relationship Id="rId107" Type="http://schemas.openxmlformats.org/officeDocument/2006/relationships/image" Target="../media/image110.png"/><Relationship Id="rId11" Type="http://schemas.openxmlformats.org/officeDocument/2006/relationships/image" Target="../media/image14.png"/><Relationship Id="rId32" Type="http://schemas.openxmlformats.org/officeDocument/2006/relationships/image" Target="../media/image35.svg"/><Relationship Id="rId53" Type="http://schemas.openxmlformats.org/officeDocument/2006/relationships/image" Target="../media/image56.png"/><Relationship Id="rId74" Type="http://schemas.openxmlformats.org/officeDocument/2006/relationships/image" Target="../media/image77.svg"/><Relationship Id="rId128" Type="http://schemas.openxmlformats.org/officeDocument/2006/relationships/image" Target="../media/image131.svg"/><Relationship Id="rId149" Type="http://schemas.openxmlformats.org/officeDocument/2006/relationships/image" Target="../media/image152.png"/><Relationship Id="rId5" Type="http://schemas.openxmlformats.org/officeDocument/2006/relationships/image" Target="../media/image8.svg"/><Relationship Id="rId95" Type="http://schemas.openxmlformats.org/officeDocument/2006/relationships/image" Target="../media/image98.png"/><Relationship Id="rId160" Type="http://schemas.openxmlformats.org/officeDocument/2006/relationships/image" Target="../media/image163.svg"/><Relationship Id="rId181" Type="http://schemas.openxmlformats.org/officeDocument/2006/relationships/image" Target="../media/image184.png"/><Relationship Id="rId216" Type="http://schemas.openxmlformats.org/officeDocument/2006/relationships/image" Target="../media/image219.svg"/><Relationship Id="rId22" Type="http://schemas.openxmlformats.org/officeDocument/2006/relationships/image" Target="../media/image25.svg"/><Relationship Id="rId43" Type="http://schemas.openxmlformats.org/officeDocument/2006/relationships/image" Target="../media/image46.png"/><Relationship Id="rId64" Type="http://schemas.openxmlformats.org/officeDocument/2006/relationships/image" Target="../media/image67.svg"/><Relationship Id="rId118" Type="http://schemas.openxmlformats.org/officeDocument/2006/relationships/image" Target="../media/image121.svg"/><Relationship Id="rId139" Type="http://schemas.openxmlformats.org/officeDocument/2006/relationships/image" Target="../media/image142.png"/><Relationship Id="rId85" Type="http://schemas.openxmlformats.org/officeDocument/2006/relationships/image" Target="../media/image88.png"/><Relationship Id="rId150" Type="http://schemas.openxmlformats.org/officeDocument/2006/relationships/image" Target="../media/image153.svg"/><Relationship Id="rId171" Type="http://schemas.openxmlformats.org/officeDocument/2006/relationships/image" Target="../media/image174.png"/><Relationship Id="rId192" Type="http://schemas.openxmlformats.org/officeDocument/2006/relationships/image" Target="../media/image195.svg"/><Relationship Id="rId206" Type="http://schemas.openxmlformats.org/officeDocument/2006/relationships/image" Target="../media/image209.svg"/><Relationship Id="rId12" Type="http://schemas.openxmlformats.org/officeDocument/2006/relationships/image" Target="../media/image15.svg"/><Relationship Id="rId33" Type="http://schemas.openxmlformats.org/officeDocument/2006/relationships/image" Target="../media/image36.png"/><Relationship Id="rId108" Type="http://schemas.openxmlformats.org/officeDocument/2006/relationships/image" Target="../media/image111.svg"/><Relationship Id="rId129" Type="http://schemas.openxmlformats.org/officeDocument/2006/relationships/image" Target="../media/image132.png"/><Relationship Id="rId54" Type="http://schemas.openxmlformats.org/officeDocument/2006/relationships/image" Target="../media/image57.svg"/><Relationship Id="rId75" Type="http://schemas.openxmlformats.org/officeDocument/2006/relationships/image" Target="../media/image78.png"/><Relationship Id="rId96" Type="http://schemas.openxmlformats.org/officeDocument/2006/relationships/image" Target="../media/image99.svg"/><Relationship Id="rId140" Type="http://schemas.openxmlformats.org/officeDocument/2006/relationships/image" Target="../media/image143.svg"/><Relationship Id="rId161" Type="http://schemas.openxmlformats.org/officeDocument/2006/relationships/image" Target="../media/image164.png"/><Relationship Id="rId182" Type="http://schemas.openxmlformats.org/officeDocument/2006/relationships/image" Target="../media/image185.svg"/><Relationship Id="rId217" Type="http://schemas.openxmlformats.org/officeDocument/2006/relationships/image" Target="../media/image220.png"/><Relationship Id="rId6" Type="http://schemas.openxmlformats.org/officeDocument/2006/relationships/image" Target="../media/image9.png"/><Relationship Id="rId23" Type="http://schemas.openxmlformats.org/officeDocument/2006/relationships/image" Target="../media/image26.png"/><Relationship Id="rId119" Type="http://schemas.openxmlformats.org/officeDocument/2006/relationships/image" Target="../media/image122.png"/><Relationship Id="rId44" Type="http://schemas.openxmlformats.org/officeDocument/2006/relationships/image" Target="../media/image47.svg"/><Relationship Id="rId65" Type="http://schemas.openxmlformats.org/officeDocument/2006/relationships/image" Target="../media/image68.png"/><Relationship Id="rId86" Type="http://schemas.openxmlformats.org/officeDocument/2006/relationships/image" Target="../media/image89.svg"/><Relationship Id="rId130" Type="http://schemas.openxmlformats.org/officeDocument/2006/relationships/image" Target="../media/image133.svg"/><Relationship Id="rId151" Type="http://schemas.openxmlformats.org/officeDocument/2006/relationships/image" Target="../media/image154.png"/><Relationship Id="rId172" Type="http://schemas.openxmlformats.org/officeDocument/2006/relationships/image" Target="../media/image175.svg"/><Relationship Id="rId193" Type="http://schemas.openxmlformats.org/officeDocument/2006/relationships/image" Target="../media/image196.png"/><Relationship Id="rId207" Type="http://schemas.openxmlformats.org/officeDocument/2006/relationships/image" Target="../media/image210.png"/><Relationship Id="rId13" Type="http://schemas.openxmlformats.org/officeDocument/2006/relationships/image" Target="../media/image16.png"/><Relationship Id="rId109" Type="http://schemas.openxmlformats.org/officeDocument/2006/relationships/image" Target="../media/image112.png"/><Relationship Id="rId34" Type="http://schemas.openxmlformats.org/officeDocument/2006/relationships/image" Target="../media/image37.svg"/><Relationship Id="rId55" Type="http://schemas.openxmlformats.org/officeDocument/2006/relationships/image" Target="../media/image58.png"/><Relationship Id="rId76" Type="http://schemas.openxmlformats.org/officeDocument/2006/relationships/image" Target="../media/image79.svg"/><Relationship Id="rId97" Type="http://schemas.openxmlformats.org/officeDocument/2006/relationships/image" Target="../media/image100.png"/><Relationship Id="rId120" Type="http://schemas.openxmlformats.org/officeDocument/2006/relationships/image" Target="../media/image123.svg"/><Relationship Id="rId141" Type="http://schemas.openxmlformats.org/officeDocument/2006/relationships/image" Target="../media/image144.png"/><Relationship Id="rId7" Type="http://schemas.openxmlformats.org/officeDocument/2006/relationships/image" Target="../media/image10.png"/><Relationship Id="rId162" Type="http://schemas.openxmlformats.org/officeDocument/2006/relationships/image" Target="../media/image165.svg"/><Relationship Id="rId183" Type="http://schemas.openxmlformats.org/officeDocument/2006/relationships/image" Target="../media/image186.png"/><Relationship Id="rId218" Type="http://schemas.openxmlformats.org/officeDocument/2006/relationships/image" Target="../media/image221.svg"/><Relationship Id="rId24" Type="http://schemas.openxmlformats.org/officeDocument/2006/relationships/image" Target="../media/image27.svg"/><Relationship Id="rId45" Type="http://schemas.openxmlformats.org/officeDocument/2006/relationships/image" Target="../media/image48.png"/><Relationship Id="rId66" Type="http://schemas.openxmlformats.org/officeDocument/2006/relationships/image" Target="../media/image69.svg"/><Relationship Id="rId87" Type="http://schemas.openxmlformats.org/officeDocument/2006/relationships/image" Target="../media/image90.png"/><Relationship Id="rId110" Type="http://schemas.openxmlformats.org/officeDocument/2006/relationships/image" Target="../media/image113.svg"/><Relationship Id="rId131" Type="http://schemas.openxmlformats.org/officeDocument/2006/relationships/image" Target="../media/image134.png"/><Relationship Id="rId152" Type="http://schemas.openxmlformats.org/officeDocument/2006/relationships/image" Target="../media/image155.svg"/><Relationship Id="rId173" Type="http://schemas.openxmlformats.org/officeDocument/2006/relationships/image" Target="../media/image176.png"/><Relationship Id="rId194" Type="http://schemas.openxmlformats.org/officeDocument/2006/relationships/image" Target="../media/image197.svg"/><Relationship Id="rId208" Type="http://schemas.openxmlformats.org/officeDocument/2006/relationships/image" Target="../media/image211.svg"/><Relationship Id="rId14" Type="http://schemas.openxmlformats.org/officeDocument/2006/relationships/image" Target="../media/image17.svg"/><Relationship Id="rId35" Type="http://schemas.openxmlformats.org/officeDocument/2006/relationships/image" Target="../media/image38.png"/><Relationship Id="rId56" Type="http://schemas.openxmlformats.org/officeDocument/2006/relationships/image" Target="../media/image59.svg"/><Relationship Id="rId77" Type="http://schemas.openxmlformats.org/officeDocument/2006/relationships/image" Target="../media/image80.png"/><Relationship Id="rId100" Type="http://schemas.openxmlformats.org/officeDocument/2006/relationships/image" Target="../media/image103.svg"/><Relationship Id="rId8" Type="http://schemas.openxmlformats.org/officeDocument/2006/relationships/image" Target="../media/image11.svg"/><Relationship Id="rId51" Type="http://schemas.openxmlformats.org/officeDocument/2006/relationships/image" Target="../media/image54.png"/><Relationship Id="rId72" Type="http://schemas.openxmlformats.org/officeDocument/2006/relationships/image" Target="../media/image75.svg"/><Relationship Id="rId93" Type="http://schemas.openxmlformats.org/officeDocument/2006/relationships/image" Target="../media/image96.png"/><Relationship Id="rId98" Type="http://schemas.openxmlformats.org/officeDocument/2006/relationships/image" Target="../media/image101.svg"/><Relationship Id="rId121" Type="http://schemas.openxmlformats.org/officeDocument/2006/relationships/image" Target="../media/image124.png"/><Relationship Id="rId142" Type="http://schemas.openxmlformats.org/officeDocument/2006/relationships/image" Target="../media/image145.svg"/><Relationship Id="rId163" Type="http://schemas.openxmlformats.org/officeDocument/2006/relationships/image" Target="../media/image166.png"/><Relationship Id="rId184" Type="http://schemas.openxmlformats.org/officeDocument/2006/relationships/image" Target="../media/image187.svg"/><Relationship Id="rId189" Type="http://schemas.openxmlformats.org/officeDocument/2006/relationships/image" Target="../media/image192.png"/><Relationship Id="rId219" Type="http://schemas.openxmlformats.org/officeDocument/2006/relationships/image" Target="../media/image222.png"/><Relationship Id="rId3" Type="http://schemas.openxmlformats.org/officeDocument/2006/relationships/image" Target="../media/image6.svg"/><Relationship Id="rId214" Type="http://schemas.openxmlformats.org/officeDocument/2006/relationships/image" Target="../media/image217.svg"/><Relationship Id="rId25" Type="http://schemas.openxmlformats.org/officeDocument/2006/relationships/image" Target="../media/image28.png"/><Relationship Id="rId46" Type="http://schemas.openxmlformats.org/officeDocument/2006/relationships/image" Target="../media/image49.svg"/><Relationship Id="rId67" Type="http://schemas.openxmlformats.org/officeDocument/2006/relationships/image" Target="../media/image70.png"/><Relationship Id="rId116" Type="http://schemas.openxmlformats.org/officeDocument/2006/relationships/image" Target="../media/image119.svg"/><Relationship Id="rId137" Type="http://schemas.openxmlformats.org/officeDocument/2006/relationships/image" Target="../media/image140.png"/><Relationship Id="rId158" Type="http://schemas.openxmlformats.org/officeDocument/2006/relationships/image" Target="../media/image161.svg"/><Relationship Id="rId20" Type="http://schemas.openxmlformats.org/officeDocument/2006/relationships/image" Target="../media/image23.svg"/><Relationship Id="rId41" Type="http://schemas.openxmlformats.org/officeDocument/2006/relationships/image" Target="../media/image44.png"/><Relationship Id="rId62" Type="http://schemas.openxmlformats.org/officeDocument/2006/relationships/image" Target="../media/image65.svg"/><Relationship Id="rId83" Type="http://schemas.openxmlformats.org/officeDocument/2006/relationships/image" Target="../media/image86.png"/><Relationship Id="rId88" Type="http://schemas.openxmlformats.org/officeDocument/2006/relationships/image" Target="../media/image91.svg"/><Relationship Id="rId111" Type="http://schemas.openxmlformats.org/officeDocument/2006/relationships/image" Target="../media/image114.png"/><Relationship Id="rId132" Type="http://schemas.openxmlformats.org/officeDocument/2006/relationships/image" Target="../media/image135.svg"/><Relationship Id="rId153" Type="http://schemas.openxmlformats.org/officeDocument/2006/relationships/image" Target="../media/image156.png"/><Relationship Id="rId174" Type="http://schemas.openxmlformats.org/officeDocument/2006/relationships/image" Target="../media/image177.svg"/><Relationship Id="rId179" Type="http://schemas.openxmlformats.org/officeDocument/2006/relationships/image" Target="../media/image182.png"/><Relationship Id="rId195" Type="http://schemas.openxmlformats.org/officeDocument/2006/relationships/image" Target="../media/image198.png"/><Relationship Id="rId209" Type="http://schemas.openxmlformats.org/officeDocument/2006/relationships/image" Target="../media/image212.png"/><Relationship Id="rId190" Type="http://schemas.openxmlformats.org/officeDocument/2006/relationships/image" Target="../media/image193.svg"/><Relationship Id="rId204" Type="http://schemas.openxmlformats.org/officeDocument/2006/relationships/image" Target="../media/image207.svg"/><Relationship Id="rId220" Type="http://schemas.openxmlformats.org/officeDocument/2006/relationships/image" Target="../media/image223.svg"/><Relationship Id="rId15" Type="http://schemas.openxmlformats.org/officeDocument/2006/relationships/image" Target="../media/image18.png"/><Relationship Id="rId36" Type="http://schemas.openxmlformats.org/officeDocument/2006/relationships/image" Target="../media/image39.svg"/><Relationship Id="rId57" Type="http://schemas.openxmlformats.org/officeDocument/2006/relationships/image" Target="../media/image60.png"/><Relationship Id="rId106" Type="http://schemas.openxmlformats.org/officeDocument/2006/relationships/image" Target="../media/image109.svg"/><Relationship Id="rId127" Type="http://schemas.openxmlformats.org/officeDocument/2006/relationships/image" Target="../media/image130.png"/><Relationship Id="rId10" Type="http://schemas.openxmlformats.org/officeDocument/2006/relationships/image" Target="../media/image13.svg"/><Relationship Id="rId31" Type="http://schemas.openxmlformats.org/officeDocument/2006/relationships/image" Target="../media/image34.png"/><Relationship Id="rId52" Type="http://schemas.openxmlformats.org/officeDocument/2006/relationships/image" Target="../media/image55.svg"/><Relationship Id="rId73" Type="http://schemas.openxmlformats.org/officeDocument/2006/relationships/image" Target="../media/image76.png"/><Relationship Id="rId78" Type="http://schemas.openxmlformats.org/officeDocument/2006/relationships/image" Target="../media/image81.svg"/><Relationship Id="rId94" Type="http://schemas.openxmlformats.org/officeDocument/2006/relationships/image" Target="../media/image97.svg"/><Relationship Id="rId99" Type="http://schemas.openxmlformats.org/officeDocument/2006/relationships/image" Target="../media/image102.png"/><Relationship Id="rId101" Type="http://schemas.openxmlformats.org/officeDocument/2006/relationships/image" Target="../media/image104.png"/><Relationship Id="rId122" Type="http://schemas.openxmlformats.org/officeDocument/2006/relationships/image" Target="../media/image125.svg"/><Relationship Id="rId143" Type="http://schemas.openxmlformats.org/officeDocument/2006/relationships/image" Target="../media/image146.png"/><Relationship Id="rId148" Type="http://schemas.openxmlformats.org/officeDocument/2006/relationships/image" Target="../media/image151.svg"/><Relationship Id="rId164" Type="http://schemas.openxmlformats.org/officeDocument/2006/relationships/image" Target="../media/image167.svg"/><Relationship Id="rId169" Type="http://schemas.openxmlformats.org/officeDocument/2006/relationships/image" Target="../media/image172.png"/><Relationship Id="rId185" Type="http://schemas.openxmlformats.org/officeDocument/2006/relationships/image" Target="../media/image188.png"/><Relationship Id="rId4" Type="http://schemas.openxmlformats.org/officeDocument/2006/relationships/image" Target="../media/image7.png"/><Relationship Id="rId9" Type="http://schemas.openxmlformats.org/officeDocument/2006/relationships/image" Target="../media/image12.png"/><Relationship Id="rId180" Type="http://schemas.openxmlformats.org/officeDocument/2006/relationships/image" Target="../media/image183.svg"/><Relationship Id="rId210" Type="http://schemas.openxmlformats.org/officeDocument/2006/relationships/image" Target="../media/image213.svg"/><Relationship Id="rId215" Type="http://schemas.openxmlformats.org/officeDocument/2006/relationships/image" Target="../media/image218.png"/><Relationship Id="rId26" Type="http://schemas.openxmlformats.org/officeDocument/2006/relationships/image" Target="../media/image29.svg"/><Relationship Id="rId47" Type="http://schemas.openxmlformats.org/officeDocument/2006/relationships/image" Target="../media/image50.png"/><Relationship Id="rId68" Type="http://schemas.openxmlformats.org/officeDocument/2006/relationships/image" Target="../media/image71.svg"/><Relationship Id="rId89" Type="http://schemas.openxmlformats.org/officeDocument/2006/relationships/image" Target="../media/image92.png"/><Relationship Id="rId112" Type="http://schemas.openxmlformats.org/officeDocument/2006/relationships/image" Target="../media/image115.svg"/><Relationship Id="rId133" Type="http://schemas.openxmlformats.org/officeDocument/2006/relationships/image" Target="../media/image136.png"/><Relationship Id="rId154" Type="http://schemas.openxmlformats.org/officeDocument/2006/relationships/image" Target="../media/image157.svg"/><Relationship Id="rId175" Type="http://schemas.openxmlformats.org/officeDocument/2006/relationships/image" Target="../media/image178.png"/><Relationship Id="rId196" Type="http://schemas.openxmlformats.org/officeDocument/2006/relationships/image" Target="../media/image199.svg"/><Relationship Id="rId200" Type="http://schemas.openxmlformats.org/officeDocument/2006/relationships/image" Target="../media/image203.svg"/><Relationship Id="rId16" Type="http://schemas.openxmlformats.org/officeDocument/2006/relationships/image" Target="../media/image19.svg"/><Relationship Id="rId221" Type="http://schemas.openxmlformats.org/officeDocument/2006/relationships/image" Target="../media/image224.png"/><Relationship Id="rId37" Type="http://schemas.openxmlformats.org/officeDocument/2006/relationships/image" Target="../media/image40.png"/><Relationship Id="rId58" Type="http://schemas.openxmlformats.org/officeDocument/2006/relationships/image" Target="../media/image61.svg"/><Relationship Id="rId79" Type="http://schemas.openxmlformats.org/officeDocument/2006/relationships/image" Target="../media/image82.png"/><Relationship Id="rId102" Type="http://schemas.openxmlformats.org/officeDocument/2006/relationships/image" Target="../media/image105.svg"/><Relationship Id="rId123" Type="http://schemas.openxmlformats.org/officeDocument/2006/relationships/image" Target="../media/image126.png"/><Relationship Id="rId144" Type="http://schemas.openxmlformats.org/officeDocument/2006/relationships/image" Target="../media/image147.svg"/><Relationship Id="rId90" Type="http://schemas.openxmlformats.org/officeDocument/2006/relationships/image" Target="../media/image93.svg"/><Relationship Id="rId165" Type="http://schemas.openxmlformats.org/officeDocument/2006/relationships/image" Target="../media/image168.png"/><Relationship Id="rId186" Type="http://schemas.openxmlformats.org/officeDocument/2006/relationships/image" Target="../media/image189.svg"/><Relationship Id="rId211" Type="http://schemas.openxmlformats.org/officeDocument/2006/relationships/image" Target="../media/image214.png"/><Relationship Id="rId27" Type="http://schemas.openxmlformats.org/officeDocument/2006/relationships/image" Target="../media/image30.png"/><Relationship Id="rId48" Type="http://schemas.openxmlformats.org/officeDocument/2006/relationships/image" Target="../media/image51.svg"/><Relationship Id="rId69" Type="http://schemas.openxmlformats.org/officeDocument/2006/relationships/image" Target="../media/image72.png"/><Relationship Id="rId113" Type="http://schemas.openxmlformats.org/officeDocument/2006/relationships/image" Target="../media/image116.png"/><Relationship Id="rId134" Type="http://schemas.openxmlformats.org/officeDocument/2006/relationships/image" Target="../media/image137.svg"/><Relationship Id="rId80" Type="http://schemas.openxmlformats.org/officeDocument/2006/relationships/image" Target="../media/image83.svg"/><Relationship Id="rId155" Type="http://schemas.openxmlformats.org/officeDocument/2006/relationships/image" Target="../media/image158.png"/><Relationship Id="rId176" Type="http://schemas.openxmlformats.org/officeDocument/2006/relationships/image" Target="../media/image179.svg"/><Relationship Id="rId197" Type="http://schemas.openxmlformats.org/officeDocument/2006/relationships/image" Target="../media/image200.png"/><Relationship Id="rId201" Type="http://schemas.openxmlformats.org/officeDocument/2006/relationships/image" Target="../media/image204.png"/><Relationship Id="rId222" Type="http://schemas.openxmlformats.org/officeDocument/2006/relationships/image" Target="../media/image225.svg"/><Relationship Id="rId17" Type="http://schemas.openxmlformats.org/officeDocument/2006/relationships/image" Target="../media/image20.png"/><Relationship Id="rId38" Type="http://schemas.openxmlformats.org/officeDocument/2006/relationships/image" Target="../media/image41.svg"/><Relationship Id="rId59" Type="http://schemas.openxmlformats.org/officeDocument/2006/relationships/image" Target="../media/image62.png"/><Relationship Id="rId103" Type="http://schemas.openxmlformats.org/officeDocument/2006/relationships/image" Target="../media/image106.png"/><Relationship Id="rId124" Type="http://schemas.openxmlformats.org/officeDocument/2006/relationships/image" Target="../media/image127.svg"/><Relationship Id="rId70" Type="http://schemas.openxmlformats.org/officeDocument/2006/relationships/image" Target="../media/image73.svg"/><Relationship Id="rId91" Type="http://schemas.openxmlformats.org/officeDocument/2006/relationships/image" Target="../media/image94.png"/><Relationship Id="rId145" Type="http://schemas.openxmlformats.org/officeDocument/2006/relationships/image" Target="../media/image148.png"/><Relationship Id="rId166" Type="http://schemas.openxmlformats.org/officeDocument/2006/relationships/image" Target="../media/image169.svg"/><Relationship Id="rId187" Type="http://schemas.openxmlformats.org/officeDocument/2006/relationships/image" Target="../media/image190.png"/><Relationship Id="rId1" Type="http://schemas.openxmlformats.org/officeDocument/2006/relationships/slideLayout" Target="../slideLayouts/slideLayout3.xml"/><Relationship Id="rId212" Type="http://schemas.openxmlformats.org/officeDocument/2006/relationships/image" Target="../media/image215.svg"/><Relationship Id="rId28" Type="http://schemas.openxmlformats.org/officeDocument/2006/relationships/image" Target="../media/image31.svg"/><Relationship Id="rId49" Type="http://schemas.openxmlformats.org/officeDocument/2006/relationships/image" Target="../media/image52.png"/><Relationship Id="rId114" Type="http://schemas.openxmlformats.org/officeDocument/2006/relationships/image" Target="../media/image117.svg"/><Relationship Id="rId60" Type="http://schemas.openxmlformats.org/officeDocument/2006/relationships/image" Target="../media/image63.svg"/><Relationship Id="rId81" Type="http://schemas.openxmlformats.org/officeDocument/2006/relationships/image" Target="../media/image84.png"/><Relationship Id="rId135" Type="http://schemas.openxmlformats.org/officeDocument/2006/relationships/image" Target="../media/image138.png"/><Relationship Id="rId156" Type="http://schemas.openxmlformats.org/officeDocument/2006/relationships/image" Target="../media/image159.svg"/><Relationship Id="rId177" Type="http://schemas.openxmlformats.org/officeDocument/2006/relationships/image" Target="../media/image180.png"/><Relationship Id="rId198" Type="http://schemas.openxmlformats.org/officeDocument/2006/relationships/image" Target="../media/image201.svg"/><Relationship Id="rId202" Type="http://schemas.openxmlformats.org/officeDocument/2006/relationships/image" Target="../media/image205.svg"/><Relationship Id="rId223" Type="http://schemas.openxmlformats.org/officeDocument/2006/relationships/image" Target="../media/image226.png"/><Relationship Id="rId18" Type="http://schemas.openxmlformats.org/officeDocument/2006/relationships/image" Target="../media/image21.svg"/><Relationship Id="rId39" Type="http://schemas.openxmlformats.org/officeDocument/2006/relationships/image" Target="../media/image42.png"/><Relationship Id="rId50" Type="http://schemas.openxmlformats.org/officeDocument/2006/relationships/image" Target="../media/image53.svg"/><Relationship Id="rId104" Type="http://schemas.openxmlformats.org/officeDocument/2006/relationships/image" Target="../media/image107.svg"/><Relationship Id="rId125" Type="http://schemas.openxmlformats.org/officeDocument/2006/relationships/image" Target="../media/image128.png"/><Relationship Id="rId146" Type="http://schemas.openxmlformats.org/officeDocument/2006/relationships/image" Target="../media/image149.svg"/><Relationship Id="rId167" Type="http://schemas.openxmlformats.org/officeDocument/2006/relationships/image" Target="../media/image170.png"/><Relationship Id="rId188" Type="http://schemas.openxmlformats.org/officeDocument/2006/relationships/image" Target="../media/image191.svg"/><Relationship Id="rId71" Type="http://schemas.openxmlformats.org/officeDocument/2006/relationships/image" Target="../media/image74.png"/><Relationship Id="rId92" Type="http://schemas.openxmlformats.org/officeDocument/2006/relationships/image" Target="../media/image95.svg"/><Relationship Id="rId213" Type="http://schemas.openxmlformats.org/officeDocument/2006/relationships/image" Target="../media/image216.png"/><Relationship Id="rId2" Type="http://schemas.openxmlformats.org/officeDocument/2006/relationships/image" Target="../media/image5.png"/><Relationship Id="rId29" Type="http://schemas.openxmlformats.org/officeDocument/2006/relationships/image" Target="../media/image32.png"/><Relationship Id="rId40" Type="http://schemas.openxmlformats.org/officeDocument/2006/relationships/image" Target="../media/image43.svg"/><Relationship Id="rId115" Type="http://schemas.openxmlformats.org/officeDocument/2006/relationships/image" Target="../media/image118.png"/><Relationship Id="rId136" Type="http://schemas.openxmlformats.org/officeDocument/2006/relationships/image" Target="../media/image139.svg"/><Relationship Id="rId157" Type="http://schemas.openxmlformats.org/officeDocument/2006/relationships/image" Target="../media/image160.png"/><Relationship Id="rId178" Type="http://schemas.openxmlformats.org/officeDocument/2006/relationships/image" Target="../media/image181.svg"/><Relationship Id="rId61" Type="http://schemas.openxmlformats.org/officeDocument/2006/relationships/image" Target="../media/image64.png"/><Relationship Id="rId82" Type="http://schemas.openxmlformats.org/officeDocument/2006/relationships/image" Target="../media/image85.svg"/><Relationship Id="rId199" Type="http://schemas.openxmlformats.org/officeDocument/2006/relationships/image" Target="../media/image202.png"/><Relationship Id="rId203" Type="http://schemas.openxmlformats.org/officeDocument/2006/relationships/image" Target="../media/image206.png"/><Relationship Id="rId19" Type="http://schemas.openxmlformats.org/officeDocument/2006/relationships/image" Target="../media/image22.png"/><Relationship Id="rId224" Type="http://schemas.openxmlformats.org/officeDocument/2006/relationships/image" Target="../media/image227.svg"/><Relationship Id="rId30" Type="http://schemas.openxmlformats.org/officeDocument/2006/relationships/image" Target="../media/image33.svg"/><Relationship Id="rId105" Type="http://schemas.openxmlformats.org/officeDocument/2006/relationships/image" Target="../media/image108.png"/><Relationship Id="rId126" Type="http://schemas.openxmlformats.org/officeDocument/2006/relationships/image" Target="../media/image129.svg"/><Relationship Id="rId147" Type="http://schemas.openxmlformats.org/officeDocument/2006/relationships/image" Target="../media/image150.png"/><Relationship Id="rId168" Type="http://schemas.openxmlformats.org/officeDocument/2006/relationships/image" Target="../media/image171.svg"/></Relationships>
</file>

<file path=ppt/slides/_rels/slide4.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39.svg"/><Relationship Id="rId18" Type="http://schemas.openxmlformats.org/officeDocument/2006/relationships/image" Target="../media/image244.png"/><Relationship Id="rId26" Type="http://schemas.openxmlformats.org/officeDocument/2006/relationships/image" Target="../media/image252.png"/><Relationship Id="rId3" Type="http://schemas.openxmlformats.org/officeDocument/2006/relationships/image" Target="../media/image229.svg"/><Relationship Id="rId21" Type="http://schemas.openxmlformats.org/officeDocument/2006/relationships/image" Target="../media/image247.svg"/><Relationship Id="rId7" Type="http://schemas.openxmlformats.org/officeDocument/2006/relationships/image" Target="../media/image233.svg"/><Relationship Id="rId12" Type="http://schemas.openxmlformats.org/officeDocument/2006/relationships/image" Target="../media/image238.png"/><Relationship Id="rId17" Type="http://schemas.openxmlformats.org/officeDocument/2006/relationships/image" Target="../media/image243.svg"/><Relationship Id="rId25" Type="http://schemas.openxmlformats.org/officeDocument/2006/relationships/image" Target="../media/image251.svg"/><Relationship Id="rId2" Type="http://schemas.openxmlformats.org/officeDocument/2006/relationships/image" Target="../media/image228.png"/><Relationship Id="rId16" Type="http://schemas.openxmlformats.org/officeDocument/2006/relationships/image" Target="../media/image242.png"/><Relationship Id="rId20" Type="http://schemas.openxmlformats.org/officeDocument/2006/relationships/image" Target="../media/image246.png"/><Relationship Id="rId1" Type="http://schemas.openxmlformats.org/officeDocument/2006/relationships/slideLayout" Target="../slideLayouts/slideLayout2.xml"/><Relationship Id="rId6" Type="http://schemas.openxmlformats.org/officeDocument/2006/relationships/image" Target="../media/image232.png"/><Relationship Id="rId11" Type="http://schemas.openxmlformats.org/officeDocument/2006/relationships/image" Target="../media/image237.svg"/><Relationship Id="rId24" Type="http://schemas.openxmlformats.org/officeDocument/2006/relationships/image" Target="../media/image250.png"/><Relationship Id="rId5" Type="http://schemas.openxmlformats.org/officeDocument/2006/relationships/image" Target="../media/image231.svg"/><Relationship Id="rId15" Type="http://schemas.openxmlformats.org/officeDocument/2006/relationships/image" Target="../media/image241.svg"/><Relationship Id="rId23" Type="http://schemas.openxmlformats.org/officeDocument/2006/relationships/image" Target="../media/image249.svg"/><Relationship Id="rId10" Type="http://schemas.openxmlformats.org/officeDocument/2006/relationships/image" Target="../media/image236.png"/><Relationship Id="rId19" Type="http://schemas.openxmlformats.org/officeDocument/2006/relationships/image" Target="../media/image245.svg"/><Relationship Id="rId4" Type="http://schemas.openxmlformats.org/officeDocument/2006/relationships/image" Target="../media/image230.png"/><Relationship Id="rId9" Type="http://schemas.openxmlformats.org/officeDocument/2006/relationships/image" Target="../media/image235.svg"/><Relationship Id="rId14" Type="http://schemas.openxmlformats.org/officeDocument/2006/relationships/image" Target="../media/image240.png"/><Relationship Id="rId22" Type="http://schemas.openxmlformats.org/officeDocument/2006/relationships/image" Target="../media/image248.png"/><Relationship Id="rId27" Type="http://schemas.openxmlformats.org/officeDocument/2006/relationships/image" Target="../media/image25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41A23-8043-4AF0-915D-F209FBB32EF0}"/>
              </a:ext>
            </a:extLst>
          </p:cNvPr>
          <p:cNvSpPr>
            <a:spLocks noGrp="1"/>
          </p:cNvSpPr>
          <p:nvPr>
            <p:ph type="title"/>
          </p:nvPr>
        </p:nvSpPr>
        <p:spPr/>
        <p:txBody>
          <a:bodyPr/>
          <a:lstStyle/>
          <a:p>
            <a:endParaRPr lang="en-AU" dirty="0"/>
          </a:p>
        </p:txBody>
      </p:sp>
    </p:spTree>
    <p:extLst>
      <p:ext uri="{BB962C8B-B14F-4D97-AF65-F5344CB8AC3E}">
        <p14:creationId xmlns:p14="http://schemas.microsoft.com/office/powerpoint/2010/main" val="80220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FB2397F-4AE1-4457-ADB4-240C95CA4321}"/>
              </a:ext>
            </a:extLst>
          </p:cNvPr>
          <p:cNvSpPr>
            <a:spLocks noGrp="1"/>
          </p:cNvSpPr>
          <p:nvPr>
            <p:ph sz="quarter" idx="11"/>
          </p:nvPr>
        </p:nvSpPr>
        <p:spPr>
          <a:xfrm>
            <a:off x="401171" y="1387604"/>
            <a:ext cx="11389658" cy="4332061"/>
          </a:xfrm>
        </p:spPr>
        <p:txBody>
          <a:bodyPr>
            <a:noAutofit/>
          </a:bodyPr>
          <a:lstStyle/>
          <a:p>
            <a:r>
              <a:rPr lang="en-US" sz="1600" dirty="0"/>
              <a:t>1. Do </a:t>
            </a:r>
            <a:r>
              <a:rPr lang="en-US" sz="1600" b="1" dirty="0"/>
              <a:t>not use </a:t>
            </a:r>
            <a:r>
              <a:rPr lang="en-US" sz="1600" dirty="0"/>
              <a:t>this instruction slide in your presentation. </a:t>
            </a:r>
            <a:r>
              <a:rPr lang="en-US" sz="1600" b="1" dirty="0"/>
              <a:t>Delete this slide and all slides below</a:t>
            </a:r>
            <a:r>
              <a:rPr lang="en-US" sz="1600" dirty="0"/>
              <a:t> before </a:t>
            </a:r>
            <a:r>
              <a:rPr lang="en-US" sz="1600" dirty="0" err="1"/>
              <a:t>finalising</a:t>
            </a:r>
            <a:r>
              <a:rPr lang="en-US" sz="1600" dirty="0"/>
              <a:t> your presentation.</a:t>
            </a:r>
          </a:p>
          <a:p>
            <a:r>
              <a:rPr lang="en-US" sz="1600" dirty="0"/>
              <a:t>2. To make a slide, click on New slide in the Ribbon. Then right click on the slide as it appears  in the panel to the left of screen and select Layout. Choose the layout you want to apply. This will apply a Master Layout to your slide - whichever layout you have selected. Alternatively, right-click Insert slide and select a layout simultaneously.</a:t>
            </a:r>
          </a:p>
          <a:p>
            <a:r>
              <a:rPr lang="en-US" sz="1600" dirty="0"/>
              <a:t>3. Formatting rules: </a:t>
            </a:r>
          </a:p>
          <a:p>
            <a:pPr marL="342900" indent="-342900">
              <a:spcBef>
                <a:spcPts val="0"/>
              </a:spcBef>
              <a:spcAft>
                <a:spcPts val="0"/>
              </a:spcAft>
              <a:buFont typeface="Arial" panose="020B0604020202020204" pitchFamily="34" charset="0"/>
              <a:buChar char="•"/>
            </a:pPr>
            <a:r>
              <a:rPr lang="en-US" sz="1600" dirty="0"/>
              <a:t>Keep text size a minimum of 18pts Calibri font and where possible, </a:t>
            </a:r>
            <a:r>
              <a:rPr lang="en-US" sz="1600" dirty="0" err="1"/>
              <a:t>colour</a:t>
            </a:r>
            <a:r>
              <a:rPr lang="en-US" sz="1600" dirty="0"/>
              <a:t> #</a:t>
            </a:r>
            <a:r>
              <a:rPr lang="en-US" sz="1600"/>
              <a:t>0031A7 (RGB 0,49,167) Dark </a:t>
            </a:r>
            <a:r>
              <a:rPr lang="en-US" sz="1600" dirty="0"/>
              <a:t>Blue, Text 2 or Black.</a:t>
            </a:r>
          </a:p>
          <a:p>
            <a:pPr marL="342900" indent="-342900">
              <a:spcBef>
                <a:spcPts val="0"/>
              </a:spcBef>
              <a:spcAft>
                <a:spcPts val="0"/>
              </a:spcAft>
              <a:buFont typeface="Arial" panose="020B0604020202020204" pitchFamily="34" charset="0"/>
              <a:buChar char="•"/>
            </a:pPr>
            <a:r>
              <a:rPr lang="en-US" sz="1600" dirty="0"/>
              <a:t>Headings should be 32pts and </a:t>
            </a:r>
            <a:r>
              <a:rPr lang="en-US" sz="1600" dirty="0" err="1"/>
              <a:t>colour</a:t>
            </a:r>
            <a:r>
              <a:rPr lang="en-US" sz="1600" dirty="0"/>
              <a:t> #0031A7 Dark Blue, Text 2 or Black.</a:t>
            </a:r>
          </a:p>
          <a:p>
            <a:pPr marL="342900" indent="-342900">
              <a:spcBef>
                <a:spcPts val="0"/>
              </a:spcBef>
              <a:spcAft>
                <a:spcPts val="0"/>
              </a:spcAft>
              <a:buFont typeface="Arial" panose="020B0604020202020204" pitchFamily="34" charset="0"/>
              <a:buChar char="•"/>
            </a:pPr>
            <a:r>
              <a:rPr lang="en-US" sz="1600" dirty="0"/>
              <a:t>Only use the </a:t>
            </a:r>
            <a:r>
              <a:rPr lang="en-US" sz="1600" dirty="0" err="1"/>
              <a:t>colours</a:t>
            </a:r>
            <a:r>
              <a:rPr lang="en-US" sz="1600" dirty="0"/>
              <a:t> in the </a:t>
            </a:r>
            <a:r>
              <a:rPr lang="en-US" sz="1600" b="1" dirty="0"/>
              <a:t>Theme </a:t>
            </a:r>
            <a:r>
              <a:rPr lang="en-US" sz="1600" b="1" dirty="0" err="1"/>
              <a:t>Colours</a:t>
            </a:r>
            <a:r>
              <a:rPr lang="en-US" sz="1600" dirty="0"/>
              <a:t>.</a:t>
            </a:r>
          </a:p>
          <a:p>
            <a:pPr marL="342900" indent="-342900">
              <a:spcBef>
                <a:spcPts val="0"/>
              </a:spcBef>
              <a:spcAft>
                <a:spcPts val="0"/>
              </a:spcAft>
              <a:buFont typeface="Arial" panose="020B0604020202020204" pitchFamily="34" charset="0"/>
              <a:buChar char="•"/>
            </a:pPr>
            <a:r>
              <a:rPr lang="en-US" sz="1600" dirty="0"/>
              <a:t>Do a Review &gt; Spelling check.</a:t>
            </a:r>
          </a:p>
          <a:p>
            <a:r>
              <a:rPr lang="en-US" sz="1600" dirty="0"/>
              <a:t>4. A selection of icons is available for cutting and pasting into your own slides. If you want to change the </a:t>
            </a:r>
            <a:r>
              <a:rPr lang="en-US" sz="1600" dirty="0" err="1"/>
              <a:t>colour</a:t>
            </a:r>
            <a:r>
              <a:rPr lang="en-US" sz="1600" dirty="0"/>
              <a:t> of an icon–select icon and change icon using </a:t>
            </a:r>
            <a:r>
              <a:rPr lang="en-US" sz="1600" b="1" dirty="0"/>
              <a:t>Shape Fill </a:t>
            </a:r>
            <a:r>
              <a:rPr lang="en-US" sz="1600" dirty="0"/>
              <a:t>and/or </a:t>
            </a:r>
            <a:r>
              <a:rPr lang="en-US" sz="1600" b="1" dirty="0"/>
              <a:t>Shape Outline </a:t>
            </a:r>
            <a:r>
              <a:rPr lang="en-US" sz="1600" dirty="0"/>
              <a:t>(it will depend on how the icon was built so try each).</a:t>
            </a:r>
          </a:p>
          <a:p>
            <a:r>
              <a:rPr lang="en-AU" sz="1600" dirty="0"/>
              <a:t>5. There are four example layout slides below, just for ideas. Each of these example slides has the words ‘Example layout #’ in the top left corner. Duplicate the slide you wish to use and delete the words </a:t>
            </a:r>
            <a:r>
              <a:rPr lang="en-AU" sz="1600" i="1" dirty="0"/>
              <a:t>Example layout #</a:t>
            </a:r>
            <a:r>
              <a:rPr lang="en-AU" sz="1600" dirty="0"/>
              <a:t>. Move the new slide up into your presentation and edit as needed. Delete all the example slides below these instructions before you finalise your presentation.</a:t>
            </a:r>
          </a:p>
        </p:txBody>
      </p:sp>
      <p:sp>
        <p:nvSpPr>
          <p:cNvPr id="4" name="Content Placeholder 3">
            <a:extLst>
              <a:ext uri="{FF2B5EF4-FFF2-40B4-BE49-F238E27FC236}">
                <a16:creationId xmlns:a16="http://schemas.microsoft.com/office/drawing/2014/main" id="{C7CF7D86-32D1-874B-8C5A-D2A27F94E971}"/>
              </a:ext>
            </a:extLst>
          </p:cNvPr>
          <p:cNvSpPr>
            <a:spLocks noGrp="1"/>
          </p:cNvSpPr>
          <p:nvPr>
            <p:ph type="body" sz="quarter" idx="4294967295"/>
          </p:nvPr>
        </p:nvSpPr>
        <p:spPr>
          <a:xfrm>
            <a:off x="363071" y="6427694"/>
            <a:ext cx="9856787" cy="430306"/>
          </a:xfrm>
        </p:spPr>
        <p:txBody>
          <a:bodyPr>
            <a:noAutofit/>
          </a:bodyPr>
          <a:lstStyle/>
          <a:p>
            <a:r>
              <a:rPr lang="en-US" sz="2000" dirty="0"/>
              <a:t> </a:t>
            </a:r>
          </a:p>
        </p:txBody>
      </p:sp>
      <p:sp>
        <p:nvSpPr>
          <p:cNvPr id="3" name="Title 2">
            <a:extLst>
              <a:ext uri="{FF2B5EF4-FFF2-40B4-BE49-F238E27FC236}">
                <a16:creationId xmlns:a16="http://schemas.microsoft.com/office/drawing/2014/main" id="{C87A3BB8-0328-204C-AF87-DD11EFBD4AF4}"/>
              </a:ext>
            </a:extLst>
          </p:cNvPr>
          <p:cNvSpPr>
            <a:spLocks noGrp="1"/>
          </p:cNvSpPr>
          <p:nvPr>
            <p:ph type="title"/>
          </p:nvPr>
        </p:nvSpPr>
        <p:spPr/>
        <p:txBody>
          <a:bodyPr/>
          <a:lstStyle/>
          <a:p>
            <a:r>
              <a:rPr lang="en-US" dirty="0">
                <a:solidFill>
                  <a:schemeClr val="tx2"/>
                </a:solidFill>
              </a:rPr>
              <a:t>Instructions when building your PowerPoint</a:t>
            </a:r>
          </a:p>
        </p:txBody>
      </p:sp>
    </p:spTree>
    <p:extLst>
      <p:ext uri="{BB962C8B-B14F-4D97-AF65-F5344CB8AC3E}">
        <p14:creationId xmlns:p14="http://schemas.microsoft.com/office/powerpoint/2010/main" val="100409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280551-3DFC-4BA2-98E8-2DE842944F23}"/>
              </a:ext>
            </a:extLst>
          </p:cNvPr>
          <p:cNvSpPr>
            <a:spLocks noGrp="1"/>
          </p:cNvSpPr>
          <p:nvPr>
            <p:ph type="body" sz="quarter" idx="4294967295"/>
          </p:nvPr>
        </p:nvSpPr>
        <p:spPr>
          <a:xfrm>
            <a:off x="273717" y="7232446"/>
            <a:ext cx="9856787" cy="430306"/>
          </a:xfrm>
        </p:spPr>
        <p:txBody>
          <a:bodyPr>
            <a:normAutofit lnSpcReduction="10000"/>
          </a:bodyPr>
          <a:lstStyle/>
          <a:p>
            <a:endParaRPr lang="en-AU"/>
          </a:p>
        </p:txBody>
      </p:sp>
      <p:sp>
        <p:nvSpPr>
          <p:cNvPr id="2" name="Title 1">
            <a:extLst>
              <a:ext uri="{FF2B5EF4-FFF2-40B4-BE49-F238E27FC236}">
                <a16:creationId xmlns:a16="http://schemas.microsoft.com/office/drawing/2014/main" id="{835F3932-D329-4613-B8AB-6635D4C4E263}"/>
              </a:ext>
            </a:extLst>
          </p:cNvPr>
          <p:cNvSpPr>
            <a:spLocks noGrp="1"/>
          </p:cNvSpPr>
          <p:nvPr>
            <p:ph type="title"/>
          </p:nvPr>
        </p:nvSpPr>
        <p:spPr>
          <a:xfrm>
            <a:off x="503585" y="636025"/>
            <a:ext cx="11389658" cy="1017771"/>
          </a:xfrm>
        </p:spPr>
        <p:txBody>
          <a:bodyPr/>
          <a:lstStyle/>
          <a:p>
            <a:r>
              <a:rPr lang="en-AU" dirty="0"/>
              <a:t>Selection of icons</a:t>
            </a:r>
          </a:p>
        </p:txBody>
      </p:sp>
      <p:pic>
        <p:nvPicPr>
          <p:cNvPr id="4" name="Graphic 3">
            <a:extLst>
              <a:ext uri="{FF2B5EF4-FFF2-40B4-BE49-F238E27FC236}">
                <a16:creationId xmlns:a16="http://schemas.microsoft.com/office/drawing/2014/main" id="{54B5335E-5D2A-401F-B3AE-3ACE2DCED9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586" y="2465746"/>
            <a:ext cx="542925" cy="438150"/>
          </a:xfrm>
          <a:prstGeom prst="rect">
            <a:avLst/>
          </a:prstGeom>
        </p:spPr>
      </p:pic>
      <p:pic>
        <p:nvPicPr>
          <p:cNvPr id="9" name="Graphic 8">
            <a:extLst>
              <a:ext uri="{FF2B5EF4-FFF2-40B4-BE49-F238E27FC236}">
                <a16:creationId xmlns:a16="http://schemas.microsoft.com/office/drawing/2014/main" id="{93A68453-B7FF-45BF-A9AD-6A5EF72A63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2056" y="2452603"/>
            <a:ext cx="542925" cy="476250"/>
          </a:xfrm>
          <a:prstGeom prst="rect">
            <a:avLst/>
          </a:prstGeom>
        </p:spPr>
      </p:pic>
      <p:pic>
        <p:nvPicPr>
          <p:cNvPr id="10" name="Picture 9">
            <a:extLst>
              <a:ext uri="{FF2B5EF4-FFF2-40B4-BE49-F238E27FC236}">
                <a16:creationId xmlns:a16="http://schemas.microsoft.com/office/drawing/2014/main" id="{ADDDE633-B315-48BB-819C-6A8A77300580}"/>
              </a:ext>
            </a:extLst>
          </p:cNvPr>
          <p:cNvPicPr>
            <a:picLocks noChangeAspect="1"/>
          </p:cNvPicPr>
          <p:nvPr/>
        </p:nvPicPr>
        <p:blipFill>
          <a:blip r:embed="rId6"/>
          <a:stretch>
            <a:fillRect/>
          </a:stretch>
        </p:blipFill>
        <p:spPr>
          <a:xfrm>
            <a:off x="2861921" y="3014745"/>
            <a:ext cx="438150" cy="564397"/>
          </a:xfrm>
          <a:prstGeom prst="rect">
            <a:avLst/>
          </a:prstGeom>
        </p:spPr>
      </p:pic>
      <p:pic>
        <p:nvPicPr>
          <p:cNvPr id="16" name="Graphic 15">
            <a:extLst>
              <a:ext uri="{FF2B5EF4-FFF2-40B4-BE49-F238E27FC236}">
                <a16:creationId xmlns:a16="http://schemas.microsoft.com/office/drawing/2014/main" id="{34E9942B-81BE-47C6-A64F-BADFB52A7A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6019" y="2425170"/>
            <a:ext cx="457200" cy="428625"/>
          </a:xfrm>
          <a:prstGeom prst="rect">
            <a:avLst/>
          </a:prstGeom>
        </p:spPr>
      </p:pic>
      <p:pic>
        <p:nvPicPr>
          <p:cNvPr id="18" name="Graphic 17">
            <a:extLst>
              <a:ext uri="{FF2B5EF4-FFF2-40B4-BE49-F238E27FC236}">
                <a16:creationId xmlns:a16="http://schemas.microsoft.com/office/drawing/2014/main" id="{F578C9C7-4CAA-4AC1-804C-71EBC27232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09529" y="2425170"/>
            <a:ext cx="438150" cy="419100"/>
          </a:xfrm>
          <a:prstGeom prst="rect">
            <a:avLst/>
          </a:prstGeom>
        </p:spPr>
      </p:pic>
      <p:pic>
        <p:nvPicPr>
          <p:cNvPr id="20" name="Graphic 19">
            <a:extLst>
              <a:ext uri="{FF2B5EF4-FFF2-40B4-BE49-F238E27FC236}">
                <a16:creationId xmlns:a16="http://schemas.microsoft.com/office/drawing/2014/main" id="{24ADFBB7-52C0-4279-B451-77EC59DD53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44448" y="2443459"/>
            <a:ext cx="457200" cy="447675"/>
          </a:xfrm>
          <a:prstGeom prst="rect">
            <a:avLst/>
          </a:prstGeom>
        </p:spPr>
      </p:pic>
      <p:pic>
        <p:nvPicPr>
          <p:cNvPr id="22" name="Graphic 21">
            <a:extLst>
              <a:ext uri="{FF2B5EF4-FFF2-40B4-BE49-F238E27FC236}">
                <a16:creationId xmlns:a16="http://schemas.microsoft.com/office/drawing/2014/main" id="{E37FE010-504B-4FB4-9848-38C7126A2B2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23581" y="2425170"/>
            <a:ext cx="457200" cy="457200"/>
          </a:xfrm>
          <a:prstGeom prst="rect">
            <a:avLst/>
          </a:prstGeom>
        </p:spPr>
      </p:pic>
      <p:pic>
        <p:nvPicPr>
          <p:cNvPr id="24" name="Graphic 23">
            <a:extLst>
              <a:ext uri="{FF2B5EF4-FFF2-40B4-BE49-F238E27FC236}">
                <a16:creationId xmlns:a16="http://schemas.microsoft.com/office/drawing/2014/main" id="{A8C25937-5E7A-496A-8D77-56B88396B9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308810" y="2438696"/>
            <a:ext cx="457200" cy="457200"/>
          </a:xfrm>
          <a:prstGeom prst="rect">
            <a:avLst/>
          </a:prstGeom>
        </p:spPr>
      </p:pic>
      <p:pic>
        <p:nvPicPr>
          <p:cNvPr id="26" name="Graphic 25">
            <a:extLst>
              <a:ext uri="{FF2B5EF4-FFF2-40B4-BE49-F238E27FC236}">
                <a16:creationId xmlns:a16="http://schemas.microsoft.com/office/drawing/2014/main" id="{F4261E72-C6EC-4DBC-A8AA-7A6055C06BB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920887" y="2425170"/>
            <a:ext cx="409575" cy="457200"/>
          </a:xfrm>
          <a:prstGeom prst="rect">
            <a:avLst/>
          </a:prstGeom>
        </p:spPr>
      </p:pic>
      <p:pic>
        <p:nvPicPr>
          <p:cNvPr id="28" name="Graphic 27">
            <a:extLst>
              <a:ext uri="{FF2B5EF4-FFF2-40B4-BE49-F238E27FC236}">
                <a16:creationId xmlns:a16="http://schemas.microsoft.com/office/drawing/2014/main" id="{EF4714C1-224E-48C1-AB86-599014E8AC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535970" y="2482320"/>
            <a:ext cx="466725" cy="361950"/>
          </a:xfrm>
          <a:prstGeom prst="rect">
            <a:avLst/>
          </a:prstGeom>
        </p:spPr>
      </p:pic>
      <p:pic>
        <p:nvPicPr>
          <p:cNvPr id="30" name="Graphic 29">
            <a:extLst>
              <a:ext uri="{FF2B5EF4-FFF2-40B4-BE49-F238E27FC236}">
                <a16:creationId xmlns:a16="http://schemas.microsoft.com/office/drawing/2014/main" id="{45CFEFAE-D874-4F13-B291-A3E9292D46B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170568" y="2480034"/>
            <a:ext cx="447675" cy="409575"/>
          </a:xfrm>
          <a:prstGeom prst="rect">
            <a:avLst/>
          </a:prstGeom>
        </p:spPr>
      </p:pic>
      <p:pic>
        <p:nvPicPr>
          <p:cNvPr id="32" name="Graphic 31">
            <a:extLst>
              <a:ext uri="{FF2B5EF4-FFF2-40B4-BE49-F238E27FC236}">
                <a16:creationId xmlns:a16="http://schemas.microsoft.com/office/drawing/2014/main" id="{789FE073-B622-4834-BC02-C0C64A3FB3B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786116" y="2444220"/>
            <a:ext cx="390525" cy="438150"/>
          </a:xfrm>
          <a:prstGeom prst="rect">
            <a:avLst/>
          </a:prstGeom>
        </p:spPr>
      </p:pic>
      <p:pic>
        <p:nvPicPr>
          <p:cNvPr id="34" name="Graphic 33">
            <a:extLst>
              <a:ext uri="{FF2B5EF4-FFF2-40B4-BE49-F238E27FC236}">
                <a16:creationId xmlns:a16="http://schemas.microsoft.com/office/drawing/2014/main" id="{0467B72E-7F8B-4D93-88CE-4C8F4175D52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344514" y="2388595"/>
            <a:ext cx="457200" cy="447675"/>
          </a:xfrm>
          <a:prstGeom prst="rect">
            <a:avLst/>
          </a:prstGeom>
        </p:spPr>
      </p:pic>
      <p:pic>
        <p:nvPicPr>
          <p:cNvPr id="36" name="Graphic 35">
            <a:extLst>
              <a:ext uri="{FF2B5EF4-FFF2-40B4-BE49-F238E27FC236}">
                <a16:creationId xmlns:a16="http://schemas.microsoft.com/office/drawing/2014/main" id="{1F900A9D-1CBB-4C1F-9C4F-7EAA5C13093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911294" y="2406120"/>
            <a:ext cx="457200" cy="447675"/>
          </a:xfrm>
          <a:prstGeom prst="rect">
            <a:avLst/>
          </a:prstGeom>
        </p:spPr>
      </p:pic>
      <p:pic>
        <p:nvPicPr>
          <p:cNvPr id="38" name="Graphic 37">
            <a:extLst>
              <a:ext uri="{FF2B5EF4-FFF2-40B4-BE49-F238E27FC236}">
                <a16:creationId xmlns:a16="http://schemas.microsoft.com/office/drawing/2014/main" id="{87E4ED04-2733-47D7-9DBE-6A4F85F3BE1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579039" y="2456221"/>
            <a:ext cx="457200" cy="457200"/>
          </a:xfrm>
          <a:prstGeom prst="rect">
            <a:avLst/>
          </a:prstGeom>
        </p:spPr>
      </p:pic>
      <p:pic>
        <p:nvPicPr>
          <p:cNvPr id="40" name="Graphic 39">
            <a:extLst>
              <a:ext uri="{FF2B5EF4-FFF2-40B4-BE49-F238E27FC236}">
                <a16:creationId xmlns:a16="http://schemas.microsoft.com/office/drawing/2014/main" id="{99510B65-9087-4513-8EC7-83101A77E39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143533" y="2379451"/>
            <a:ext cx="457200" cy="438150"/>
          </a:xfrm>
          <a:prstGeom prst="rect">
            <a:avLst/>
          </a:prstGeom>
        </p:spPr>
      </p:pic>
      <p:pic>
        <p:nvPicPr>
          <p:cNvPr id="42" name="Graphic 41">
            <a:extLst>
              <a:ext uri="{FF2B5EF4-FFF2-40B4-BE49-F238E27FC236}">
                <a16:creationId xmlns:a16="http://schemas.microsoft.com/office/drawing/2014/main" id="{67A76075-C813-4097-9E4C-B366FA51EF56}"/>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9748794" y="2447649"/>
            <a:ext cx="457200" cy="323850"/>
          </a:xfrm>
          <a:prstGeom prst="rect">
            <a:avLst/>
          </a:prstGeom>
        </p:spPr>
      </p:pic>
      <p:pic>
        <p:nvPicPr>
          <p:cNvPr id="44" name="Graphic 43">
            <a:extLst>
              <a:ext uri="{FF2B5EF4-FFF2-40B4-BE49-F238E27FC236}">
                <a16:creationId xmlns:a16="http://schemas.microsoft.com/office/drawing/2014/main" id="{3AC2341E-3F88-45FF-8CE5-A4AD26DE100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0375772" y="2401357"/>
            <a:ext cx="419100" cy="457200"/>
          </a:xfrm>
          <a:prstGeom prst="rect">
            <a:avLst/>
          </a:prstGeom>
        </p:spPr>
      </p:pic>
      <p:pic>
        <p:nvPicPr>
          <p:cNvPr id="46" name="Graphic 45">
            <a:extLst>
              <a:ext uri="{FF2B5EF4-FFF2-40B4-BE49-F238E27FC236}">
                <a16:creationId xmlns:a16="http://schemas.microsoft.com/office/drawing/2014/main" id="{7121AB5C-6150-47C2-B848-3FA1EBA37EFC}"/>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922867" y="2447077"/>
            <a:ext cx="457200" cy="438150"/>
          </a:xfrm>
          <a:prstGeom prst="rect">
            <a:avLst/>
          </a:prstGeom>
        </p:spPr>
      </p:pic>
      <p:pic>
        <p:nvPicPr>
          <p:cNvPr id="48" name="Graphic 47">
            <a:extLst>
              <a:ext uri="{FF2B5EF4-FFF2-40B4-BE49-F238E27FC236}">
                <a16:creationId xmlns:a16="http://schemas.microsoft.com/office/drawing/2014/main" id="{5A32D982-2B67-416C-A09E-C001A32C9D6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7408755" y="3028033"/>
            <a:ext cx="457200" cy="323850"/>
          </a:xfrm>
          <a:prstGeom prst="rect">
            <a:avLst/>
          </a:prstGeom>
        </p:spPr>
      </p:pic>
      <p:pic>
        <p:nvPicPr>
          <p:cNvPr id="50" name="Graphic 49">
            <a:extLst>
              <a:ext uri="{FF2B5EF4-FFF2-40B4-BE49-F238E27FC236}">
                <a16:creationId xmlns:a16="http://schemas.microsoft.com/office/drawing/2014/main" id="{4AF2BCE8-8B0C-4820-8937-2DC0BF75FDDD}"/>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7911294" y="2970883"/>
            <a:ext cx="457200" cy="438150"/>
          </a:xfrm>
          <a:prstGeom prst="rect">
            <a:avLst/>
          </a:prstGeom>
        </p:spPr>
      </p:pic>
      <p:pic>
        <p:nvPicPr>
          <p:cNvPr id="52" name="Graphic 51">
            <a:extLst>
              <a:ext uri="{FF2B5EF4-FFF2-40B4-BE49-F238E27FC236}">
                <a16:creationId xmlns:a16="http://schemas.microsoft.com/office/drawing/2014/main" id="{2CBE6B9E-348B-4925-BB2A-E4A148657CA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516835" y="3015958"/>
            <a:ext cx="457200" cy="457200"/>
          </a:xfrm>
          <a:prstGeom prst="rect">
            <a:avLst/>
          </a:prstGeom>
        </p:spPr>
      </p:pic>
      <p:pic>
        <p:nvPicPr>
          <p:cNvPr id="54" name="Graphic 53">
            <a:extLst>
              <a:ext uri="{FF2B5EF4-FFF2-40B4-BE49-F238E27FC236}">
                <a16:creationId xmlns:a16="http://schemas.microsoft.com/office/drawing/2014/main" id="{87D44E1D-ECAE-4E56-8B87-895ADCBE5990}"/>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9143533" y="3028033"/>
            <a:ext cx="381000" cy="457200"/>
          </a:xfrm>
          <a:prstGeom prst="rect">
            <a:avLst/>
          </a:prstGeom>
        </p:spPr>
      </p:pic>
      <p:pic>
        <p:nvPicPr>
          <p:cNvPr id="56" name="Graphic 55">
            <a:extLst>
              <a:ext uri="{FF2B5EF4-FFF2-40B4-BE49-F238E27FC236}">
                <a16:creationId xmlns:a16="http://schemas.microsoft.com/office/drawing/2014/main" id="{6A856DEA-60A6-43A1-9FD1-915016C319BF}"/>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9705694" y="3028033"/>
            <a:ext cx="361950" cy="504825"/>
          </a:xfrm>
          <a:prstGeom prst="rect">
            <a:avLst/>
          </a:prstGeom>
        </p:spPr>
      </p:pic>
      <p:pic>
        <p:nvPicPr>
          <p:cNvPr id="58" name="Graphic 57">
            <a:extLst>
              <a:ext uri="{FF2B5EF4-FFF2-40B4-BE49-F238E27FC236}">
                <a16:creationId xmlns:a16="http://schemas.microsoft.com/office/drawing/2014/main" id="{DB6C01CE-C0F1-432D-A16B-80970006A5BA}"/>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7865955" y="4235177"/>
            <a:ext cx="285750" cy="400050"/>
          </a:xfrm>
          <a:prstGeom prst="rect">
            <a:avLst/>
          </a:prstGeom>
        </p:spPr>
      </p:pic>
      <p:pic>
        <p:nvPicPr>
          <p:cNvPr id="60" name="Graphic 59">
            <a:extLst>
              <a:ext uri="{FF2B5EF4-FFF2-40B4-BE49-F238E27FC236}">
                <a16:creationId xmlns:a16="http://schemas.microsoft.com/office/drawing/2014/main" id="{473ABEE9-0498-444F-B5D9-D2B7578F8A10}"/>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10868183" y="1813700"/>
            <a:ext cx="447675" cy="342900"/>
          </a:xfrm>
          <a:prstGeom prst="rect">
            <a:avLst/>
          </a:prstGeom>
        </p:spPr>
      </p:pic>
      <p:pic>
        <p:nvPicPr>
          <p:cNvPr id="62" name="Graphic 61">
            <a:extLst>
              <a:ext uri="{FF2B5EF4-FFF2-40B4-BE49-F238E27FC236}">
                <a16:creationId xmlns:a16="http://schemas.microsoft.com/office/drawing/2014/main" id="{20FECA34-A658-4C55-AE69-DE21575EC930}"/>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9122299" y="1815319"/>
            <a:ext cx="361950" cy="361950"/>
          </a:xfrm>
          <a:prstGeom prst="rect">
            <a:avLst/>
          </a:prstGeom>
        </p:spPr>
      </p:pic>
      <p:pic>
        <p:nvPicPr>
          <p:cNvPr id="63" name="Graphic 62">
            <a:extLst>
              <a:ext uri="{FF2B5EF4-FFF2-40B4-BE49-F238E27FC236}">
                <a16:creationId xmlns:a16="http://schemas.microsoft.com/office/drawing/2014/main" id="{BEDBA1D7-0060-4257-90EB-409D06D8BFF6}"/>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9730792" y="1766606"/>
            <a:ext cx="371475" cy="485775"/>
          </a:xfrm>
          <a:prstGeom prst="rect">
            <a:avLst/>
          </a:prstGeom>
        </p:spPr>
      </p:pic>
      <p:pic>
        <p:nvPicPr>
          <p:cNvPr id="65" name="Graphic 64">
            <a:extLst>
              <a:ext uri="{FF2B5EF4-FFF2-40B4-BE49-F238E27FC236}">
                <a16:creationId xmlns:a16="http://schemas.microsoft.com/office/drawing/2014/main" id="{46D01CE5-C6D5-476A-91E3-6847E6256BCE}"/>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10246450" y="3013745"/>
            <a:ext cx="457200" cy="457200"/>
          </a:xfrm>
          <a:prstGeom prst="rect">
            <a:avLst/>
          </a:prstGeom>
        </p:spPr>
      </p:pic>
      <p:pic>
        <p:nvPicPr>
          <p:cNvPr id="67" name="Graphic 66">
            <a:extLst>
              <a:ext uri="{FF2B5EF4-FFF2-40B4-BE49-F238E27FC236}">
                <a16:creationId xmlns:a16="http://schemas.microsoft.com/office/drawing/2014/main" id="{264DF8B3-E822-4E6F-A8E8-FCEFFEBBB677}"/>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10868183" y="2992145"/>
            <a:ext cx="428625" cy="466725"/>
          </a:xfrm>
          <a:prstGeom prst="rect">
            <a:avLst/>
          </a:prstGeom>
        </p:spPr>
      </p:pic>
      <p:pic>
        <p:nvPicPr>
          <p:cNvPr id="69" name="Graphic 68">
            <a:extLst>
              <a:ext uri="{FF2B5EF4-FFF2-40B4-BE49-F238E27FC236}">
                <a16:creationId xmlns:a16="http://schemas.microsoft.com/office/drawing/2014/main" id="{55DE2F7A-E1A5-4665-B17F-4843EF0CC72B}"/>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10246450" y="1778481"/>
            <a:ext cx="457200" cy="466725"/>
          </a:xfrm>
          <a:prstGeom prst="rect">
            <a:avLst/>
          </a:prstGeom>
        </p:spPr>
      </p:pic>
      <p:pic>
        <p:nvPicPr>
          <p:cNvPr id="71" name="Graphic 70">
            <a:extLst>
              <a:ext uri="{FF2B5EF4-FFF2-40B4-BE49-F238E27FC236}">
                <a16:creationId xmlns:a16="http://schemas.microsoft.com/office/drawing/2014/main" id="{AC3C3203-67C4-4E1D-B759-520A586D8FBB}"/>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8279305" y="4299291"/>
            <a:ext cx="457200" cy="390525"/>
          </a:xfrm>
          <a:prstGeom prst="rect">
            <a:avLst/>
          </a:prstGeom>
        </p:spPr>
      </p:pic>
      <p:pic>
        <p:nvPicPr>
          <p:cNvPr id="73" name="Graphic 72">
            <a:extLst>
              <a:ext uri="{FF2B5EF4-FFF2-40B4-BE49-F238E27FC236}">
                <a16:creationId xmlns:a16="http://schemas.microsoft.com/office/drawing/2014/main" id="{27004FB6-8A24-4AB2-BD8D-28D44DC8230A}"/>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3514032" y="3072464"/>
            <a:ext cx="495300" cy="419100"/>
          </a:xfrm>
          <a:prstGeom prst="rect">
            <a:avLst/>
          </a:prstGeom>
        </p:spPr>
      </p:pic>
      <p:pic>
        <p:nvPicPr>
          <p:cNvPr id="75" name="Graphic 74">
            <a:extLst>
              <a:ext uri="{FF2B5EF4-FFF2-40B4-BE49-F238E27FC236}">
                <a16:creationId xmlns:a16="http://schemas.microsoft.com/office/drawing/2014/main" id="{6676D20A-4543-4F50-BDDD-55FE844A6622}"/>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2151980" y="3075258"/>
            <a:ext cx="400050" cy="476250"/>
          </a:xfrm>
          <a:prstGeom prst="rect">
            <a:avLst/>
          </a:prstGeom>
        </p:spPr>
      </p:pic>
      <p:pic>
        <p:nvPicPr>
          <p:cNvPr id="77" name="Graphic 76">
            <a:extLst>
              <a:ext uri="{FF2B5EF4-FFF2-40B4-BE49-F238E27FC236}">
                <a16:creationId xmlns:a16="http://schemas.microsoft.com/office/drawing/2014/main" id="{A0477052-E7FD-4885-B9B4-DA00202F1724}"/>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1513489" y="3026879"/>
            <a:ext cx="438150" cy="466725"/>
          </a:xfrm>
          <a:prstGeom prst="rect">
            <a:avLst/>
          </a:prstGeom>
        </p:spPr>
      </p:pic>
      <p:pic>
        <p:nvPicPr>
          <p:cNvPr id="79" name="Graphic 78">
            <a:extLst>
              <a:ext uri="{FF2B5EF4-FFF2-40B4-BE49-F238E27FC236}">
                <a16:creationId xmlns:a16="http://schemas.microsoft.com/office/drawing/2014/main" id="{4E7CEDC6-E778-465A-BC75-ED2F28939D5F}"/>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862086" y="3150610"/>
            <a:ext cx="466725" cy="409575"/>
          </a:xfrm>
          <a:prstGeom prst="rect">
            <a:avLst/>
          </a:prstGeom>
        </p:spPr>
      </p:pic>
      <p:pic>
        <p:nvPicPr>
          <p:cNvPr id="81" name="Graphic 80">
            <a:extLst>
              <a:ext uri="{FF2B5EF4-FFF2-40B4-BE49-F238E27FC236}">
                <a16:creationId xmlns:a16="http://schemas.microsoft.com/office/drawing/2014/main" id="{9FE9AB32-05F7-4781-A896-C24AB5D02C2C}"/>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196797" y="3068345"/>
            <a:ext cx="457200" cy="457200"/>
          </a:xfrm>
          <a:prstGeom prst="rect">
            <a:avLst/>
          </a:prstGeom>
        </p:spPr>
      </p:pic>
      <p:pic>
        <p:nvPicPr>
          <p:cNvPr id="83" name="Graphic 82">
            <a:extLst>
              <a:ext uri="{FF2B5EF4-FFF2-40B4-BE49-F238E27FC236}">
                <a16:creationId xmlns:a16="http://schemas.microsoft.com/office/drawing/2014/main" id="{E3585AC5-15FA-4BB7-81FC-148D14B6C857}"/>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00973" y="1863147"/>
            <a:ext cx="438150" cy="438150"/>
          </a:xfrm>
          <a:prstGeom prst="rect">
            <a:avLst/>
          </a:prstGeom>
        </p:spPr>
      </p:pic>
      <p:pic>
        <p:nvPicPr>
          <p:cNvPr id="85" name="Graphic 84">
            <a:extLst>
              <a:ext uri="{FF2B5EF4-FFF2-40B4-BE49-F238E27FC236}">
                <a16:creationId xmlns:a16="http://schemas.microsoft.com/office/drawing/2014/main" id="{83663D6F-DF99-461F-86F5-E9978753C4F7}"/>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946768" y="1816581"/>
            <a:ext cx="457200" cy="428625"/>
          </a:xfrm>
          <a:prstGeom prst="rect">
            <a:avLst/>
          </a:prstGeom>
        </p:spPr>
      </p:pic>
      <p:pic>
        <p:nvPicPr>
          <p:cNvPr id="87" name="Graphic 86">
            <a:extLst>
              <a:ext uri="{FF2B5EF4-FFF2-40B4-BE49-F238E27FC236}">
                <a16:creationId xmlns:a16="http://schemas.microsoft.com/office/drawing/2014/main" id="{204D6B92-2568-4800-A665-9633826DD43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10951442" y="3634271"/>
            <a:ext cx="400050" cy="476250"/>
          </a:xfrm>
          <a:prstGeom prst="rect">
            <a:avLst/>
          </a:prstGeom>
        </p:spPr>
      </p:pic>
      <p:pic>
        <p:nvPicPr>
          <p:cNvPr id="89" name="Graphic 88">
            <a:extLst>
              <a:ext uri="{FF2B5EF4-FFF2-40B4-BE49-F238E27FC236}">
                <a16:creationId xmlns:a16="http://schemas.microsoft.com/office/drawing/2014/main" id="{9D2D1498-0160-4A11-AEC1-C08A60F75C7F}"/>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10205994" y="3671732"/>
            <a:ext cx="438150" cy="438150"/>
          </a:xfrm>
          <a:prstGeom prst="rect">
            <a:avLst/>
          </a:prstGeom>
        </p:spPr>
      </p:pic>
      <p:pic>
        <p:nvPicPr>
          <p:cNvPr id="91" name="Graphic 90">
            <a:extLst>
              <a:ext uri="{FF2B5EF4-FFF2-40B4-BE49-F238E27FC236}">
                <a16:creationId xmlns:a16="http://schemas.microsoft.com/office/drawing/2014/main" id="{2549FA1E-0CA3-49D3-9086-90FFE6DFB454}"/>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9619969" y="3737768"/>
            <a:ext cx="447675" cy="419100"/>
          </a:xfrm>
          <a:prstGeom prst="rect">
            <a:avLst/>
          </a:prstGeom>
        </p:spPr>
      </p:pic>
      <p:pic>
        <p:nvPicPr>
          <p:cNvPr id="93" name="Graphic 92">
            <a:extLst>
              <a:ext uri="{FF2B5EF4-FFF2-40B4-BE49-F238E27FC236}">
                <a16:creationId xmlns:a16="http://schemas.microsoft.com/office/drawing/2014/main" id="{3406FB30-A3D0-4449-AE78-BD9BC06BF370}"/>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9086383" y="3652682"/>
            <a:ext cx="438150" cy="457200"/>
          </a:xfrm>
          <a:prstGeom prst="rect">
            <a:avLst/>
          </a:prstGeom>
        </p:spPr>
      </p:pic>
      <p:pic>
        <p:nvPicPr>
          <p:cNvPr id="95" name="Graphic 94">
            <a:extLst>
              <a:ext uri="{FF2B5EF4-FFF2-40B4-BE49-F238E27FC236}">
                <a16:creationId xmlns:a16="http://schemas.microsoft.com/office/drawing/2014/main" id="{2BFF7BF6-6F33-4FE2-A891-06D65A8FBBC0}"/>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8579039" y="3615636"/>
            <a:ext cx="352425" cy="485775"/>
          </a:xfrm>
          <a:prstGeom prst="rect">
            <a:avLst/>
          </a:prstGeom>
        </p:spPr>
      </p:pic>
      <p:pic>
        <p:nvPicPr>
          <p:cNvPr id="97" name="Graphic 96">
            <a:extLst>
              <a:ext uri="{FF2B5EF4-FFF2-40B4-BE49-F238E27FC236}">
                <a16:creationId xmlns:a16="http://schemas.microsoft.com/office/drawing/2014/main" id="{FFD2FE29-6740-484C-9B54-EFEC1A9C83F0}"/>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10850323" y="4235177"/>
            <a:ext cx="457200" cy="428625"/>
          </a:xfrm>
          <a:prstGeom prst="rect">
            <a:avLst/>
          </a:prstGeom>
        </p:spPr>
      </p:pic>
      <p:pic>
        <p:nvPicPr>
          <p:cNvPr id="99" name="Graphic 98">
            <a:extLst>
              <a:ext uri="{FF2B5EF4-FFF2-40B4-BE49-F238E27FC236}">
                <a16:creationId xmlns:a16="http://schemas.microsoft.com/office/drawing/2014/main" id="{3E05775D-8AA7-460E-899E-90585805ABFB}"/>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7981688" y="3671732"/>
            <a:ext cx="457200" cy="409575"/>
          </a:xfrm>
          <a:prstGeom prst="rect">
            <a:avLst/>
          </a:prstGeom>
        </p:spPr>
      </p:pic>
      <p:pic>
        <p:nvPicPr>
          <p:cNvPr id="101" name="Graphic 100">
            <a:extLst>
              <a:ext uri="{FF2B5EF4-FFF2-40B4-BE49-F238E27FC236}">
                <a16:creationId xmlns:a16="http://schemas.microsoft.com/office/drawing/2014/main" id="{5E9F488B-D4DA-4CD7-AF21-7676687A51D0}"/>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7409633" y="3626215"/>
            <a:ext cx="400050" cy="457200"/>
          </a:xfrm>
          <a:prstGeom prst="rect">
            <a:avLst/>
          </a:prstGeom>
        </p:spPr>
      </p:pic>
      <p:pic>
        <p:nvPicPr>
          <p:cNvPr id="103" name="Graphic 102">
            <a:extLst>
              <a:ext uri="{FF2B5EF4-FFF2-40B4-BE49-F238E27FC236}">
                <a16:creationId xmlns:a16="http://schemas.microsoft.com/office/drawing/2014/main" id="{795A2B8A-1C72-4497-B589-1BF529EF7116}"/>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10201231" y="4265260"/>
            <a:ext cx="447675" cy="390525"/>
          </a:xfrm>
          <a:prstGeom prst="rect">
            <a:avLst/>
          </a:prstGeom>
        </p:spPr>
      </p:pic>
      <p:pic>
        <p:nvPicPr>
          <p:cNvPr id="105" name="Graphic 104">
            <a:extLst>
              <a:ext uri="{FF2B5EF4-FFF2-40B4-BE49-F238E27FC236}">
                <a16:creationId xmlns:a16="http://schemas.microsoft.com/office/drawing/2014/main" id="{AF5DBBC0-20AC-4BCC-901F-67FF853FDAD9}"/>
              </a:ext>
            </a:extLst>
          </p:cNvPr>
          <p:cNvPicPr>
            <a:picLocks noChangeAspect="1"/>
          </p:cNvPicPr>
          <p:nvPr/>
        </p:nvPicPr>
        <p:blipFill>
          <a:blip r:embed="rId95">
            <a:extLst>
              <a:ext uri="{96DAC541-7B7A-43D3-8B79-37D633B846F1}">
                <asvg:svgBlip xmlns:asvg="http://schemas.microsoft.com/office/drawing/2016/SVG/main" r:embed="rId96"/>
              </a:ext>
            </a:extLst>
          </a:blip>
          <a:stretch>
            <a:fillRect/>
          </a:stretch>
        </p:blipFill>
        <p:spPr>
          <a:xfrm>
            <a:off x="7352416" y="4254685"/>
            <a:ext cx="419100" cy="457200"/>
          </a:xfrm>
          <a:prstGeom prst="rect">
            <a:avLst/>
          </a:prstGeom>
        </p:spPr>
      </p:pic>
      <p:pic>
        <p:nvPicPr>
          <p:cNvPr id="107" name="Graphic 106">
            <a:extLst>
              <a:ext uri="{FF2B5EF4-FFF2-40B4-BE49-F238E27FC236}">
                <a16:creationId xmlns:a16="http://schemas.microsoft.com/office/drawing/2014/main" id="{4F01B665-781B-4A20-8B4A-6DFEFD229C77}"/>
              </a:ext>
            </a:extLst>
          </p:cNvPr>
          <p:cNvPicPr>
            <a:picLocks noChangeAspect="1"/>
          </p:cNvPicPr>
          <p:nvPr/>
        </p:nvPicPr>
        <p:blipFill>
          <a:blip r:embed="rId97">
            <a:extLst>
              <a:ext uri="{96DAC541-7B7A-43D3-8B79-37D633B846F1}">
                <asvg:svgBlip xmlns:asvg="http://schemas.microsoft.com/office/drawing/2016/SVG/main" r:embed="rId98"/>
              </a:ext>
            </a:extLst>
          </a:blip>
          <a:stretch>
            <a:fillRect/>
          </a:stretch>
        </p:blipFill>
        <p:spPr>
          <a:xfrm>
            <a:off x="8953033" y="4322093"/>
            <a:ext cx="419100" cy="447675"/>
          </a:xfrm>
          <a:prstGeom prst="rect">
            <a:avLst/>
          </a:prstGeom>
        </p:spPr>
      </p:pic>
      <p:pic>
        <p:nvPicPr>
          <p:cNvPr id="109" name="Graphic 108">
            <a:extLst>
              <a:ext uri="{FF2B5EF4-FFF2-40B4-BE49-F238E27FC236}">
                <a16:creationId xmlns:a16="http://schemas.microsoft.com/office/drawing/2014/main" id="{40674707-3D10-4847-8968-38A013EDC523}"/>
              </a:ext>
            </a:extLst>
          </p:cNvPr>
          <p:cNvPicPr>
            <a:picLocks noChangeAspect="1"/>
          </p:cNvPicPr>
          <p:nvPr/>
        </p:nvPicPr>
        <p:blipFill>
          <a:blip r:embed="rId99">
            <a:extLst>
              <a:ext uri="{96DAC541-7B7A-43D3-8B79-37D633B846F1}">
                <asvg:svgBlip xmlns:asvg="http://schemas.microsoft.com/office/drawing/2016/SVG/main" r:embed="rId100"/>
              </a:ext>
            </a:extLst>
          </a:blip>
          <a:stretch>
            <a:fillRect/>
          </a:stretch>
        </p:blipFill>
        <p:spPr>
          <a:xfrm>
            <a:off x="7755430" y="1829366"/>
            <a:ext cx="523875" cy="400050"/>
          </a:xfrm>
          <a:prstGeom prst="rect">
            <a:avLst/>
          </a:prstGeom>
        </p:spPr>
      </p:pic>
      <p:pic>
        <p:nvPicPr>
          <p:cNvPr id="111" name="Graphic 110">
            <a:extLst>
              <a:ext uri="{FF2B5EF4-FFF2-40B4-BE49-F238E27FC236}">
                <a16:creationId xmlns:a16="http://schemas.microsoft.com/office/drawing/2014/main" id="{73CDFDA7-F1C5-430E-ADAC-FA5EA963CF2E}"/>
              </a:ext>
            </a:extLst>
          </p:cNvPr>
          <p:cNvPicPr>
            <a:picLocks noChangeAspect="1"/>
          </p:cNvPicPr>
          <p:nvPr/>
        </p:nvPicPr>
        <p:blipFill>
          <a:blip r:embed="rId101">
            <a:extLst>
              <a:ext uri="{96DAC541-7B7A-43D3-8B79-37D633B846F1}">
                <asvg:svgBlip xmlns:asvg="http://schemas.microsoft.com/office/drawing/2016/SVG/main" r:embed="rId102"/>
              </a:ext>
            </a:extLst>
          </a:blip>
          <a:stretch>
            <a:fillRect/>
          </a:stretch>
        </p:blipFill>
        <p:spPr>
          <a:xfrm>
            <a:off x="5531225" y="3599077"/>
            <a:ext cx="476250" cy="515394"/>
          </a:xfrm>
          <a:prstGeom prst="rect">
            <a:avLst/>
          </a:prstGeom>
        </p:spPr>
      </p:pic>
      <p:pic>
        <p:nvPicPr>
          <p:cNvPr id="113" name="Graphic 112">
            <a:extLst>
              <a:ext uri="{FF2B5EF4-FFF2-40B4-BE49-F238E27FC236}">
                <a16:creationId xmlns:a16="http://schemas.microsoft.com/office/drawing/2014/main" id="{76EC5C03-7CDF-4E15-A18C-CF7BD502DED7}"/>
              </a:ext>
            </a:extLst>
          </p:cNvPr>
          <p:cNvPicPr>
            <a:picLocks noChangeAspect="1"/>
          </p:cNvPicPr>
          <p:nvPr/>
        </p:nvPicPr>
        <p:blipFill>
          <a:blip r:embed="rId103">
            <a:extLst>
              <a:ext uri="{96DAC541-7B7A-43D3-8B79-37D633B846F1}">
                <asvg:svgBlip xmlns:asvg="http://schemas.microsoft.com/office/drawing/2016/SVG/main" r:embed="rId104"/>
              </a:ext>
            </a:extLst>
          </a:blip>
          <a:stretch>
            <a:fillRect/>
          </a:stretch>
        </p:blipFill>
        <p:spPr>
          <a:xfrm>
            <a:off x="4042109" y="3617595"/>
            <a:ext cx="583857" cy="480824"/>
          </a:xfrm>
          <a:prstGeom prst="rect">
            <a:avLst/>
          </a:prstGeom>
        </p:spPr>
      </p:pic>
      <p:pic>
        <p:nvPicPr>
          <p:cNvPr id="115" name="Graphic 114">
            <a:extLst>
              <a:ext uri="{FF2B5EF4-FFF2-40B4-BE49-F238E27FC236}">
                <a16:creationId xmlns:a16="http://schemas.microsoft.com/office/drawing/2014/main" id="{E7756FD8-3A7B-4C79-B4AC-E9197BC5F965}"/>
              </a:ext>
            </a:extLst>
          </p:cNvPr>
          <p:cNvPicPr>
            <a:picLocks noChangeAspect="1"/>
          </p:cNvPicPr>
          <p:nvPr/>
        </p:nvPicPr>
        <p:blipFill>
          <a:blip r:embed="rId105">
            <a:extLst>
              <a:ext uri="{96DAC541-7B7A-43D3-8B79-37D633B846F1}">
                <asvg:svgBlip xmlns:asvg="http://schemas.microsoft.com/office/drawing/2016/SVG/main" r:embed="rId106"/>
              </a:ext>
            </a:extLst>
          </a:blip>
          <a:stretch>
            <a:fillRect/>
          </a:stretch>
        </p:blipFill>
        <p:spPr>
          <a:xfrm>
            <a:off x="3025042" y="3611109"/>
            <a:ext cx="800100" cy="590550"/>
          </a:xfrm>
          <a:prstGeom prst="rect">
            <a:avLst/>
          </a:prstGeom>
        </p:spPr>
      </p:pic>
      <p:pic>
        <p:nvPicPr>
          <p:cNvPr id="117" name="Graphic 116">
            <a:extLst>
              <a:ext uri="{FF2B5EF4-FFF2-40B4-BE49-F238E27FC236}">
                <a16:creationId xmlns:a16="http://schemas.microsoft.com/office/drawing/2014/main" id="{11224FEC-38B9-43AF-A98D-F967EA1CF3C5}"/>
              </a:ext>
            </a:extLst>
          </p:cNvPr>
          <p:cNvPicPr>
            <a:picLocks noChangeAspect="1"/>
          </p:cNvPicPr>
          <p:nvPr/>
        </p:nvPicPr>
        <p:blipFill>
          <a:blip r:embed="rId107">
            <a:extLst>
              <a:ext uri="{96DAC541-7B7A-43D3-8B79-37D633B846F1}">
                <asvg:svgBlip xmlns:asvg="http://schemas.microsoft.com/office/drawing/2016/SVG/main" r:embed="rId108"/>
              </a:ext>
            </a:extLst>
          </a:blip>
          <a:stretch>
            <a:fillRect/>
          </a:stretch>
        </p:blipFill>
        <p:spPr>
          <a:xfrm>
            <a:off x="9600733" y="4275907"/>
            <a:ext cx="500504" cy="559886"/>
          </a:xfrm>
          <a:prstGeom prst="rect">
            <a:avLst/>
          </a:prstGeom>
        </p:spPr>
      </p:pic>
      <p:pic>
        <p:nvPicPr>
          <p:cNvPr id="120" name="Graphic 119">
            <a:extLst>
              <a:ext uri="{FF2B5EF4-FFF2-40B4-BE49-F238E27FC236}">
                <a16:creationId xmlns:a16="http://schemas.microsoft.com/office/drawing/2014/main" id="{9A15F4F5-69BD-4F72-AB34-75E121B9580B}"/>
              </a:ext>
            </a:extLst>
          </p:cNvPr>
          <p:cNvPicPr>
            <a:picLocks noChangeAspect="1"/>
          </p:cNvPicPr>
          <p:nvPr/>
        </p:nvPicPr>
        <p:blipFill>
          <a:blip r:embed="rId109">
            <a:extLst>
              <a:ext uri="{96DAC541-7B7A-43D3-8B79-37D633B846F1}">
                <asvg:svgBlip xmlns:asvg="http://schemas.microsoft.com/office/drawing/2016/SVG/main" r:embed="rId110"/>
              </a:ext>
            </a:extLst>
          </a:blip>
          <a:stretch>
            <a:fillRect/>
          </a:stretch>
        </p:blipFill>
        <p:spPr>
          <a:xfrm>
            <a:off x="3173048" y="1519431"/>
            <a:ext cx="923925" cy="800100"/>
          </a:xfrm>
          <a:prstGeom prst="rect">
            <a:avLst/>
          </a:prstGeom>
        </p:spPr>
      </p:pic>
      <p:pic>
        <p:nvPicPr>
          <p:cNvPr id="122" name="Graphic 121">
            <a:extLst>
              <a:ext uri="{FF2B5EF4-FFF2-40B4-BE49-F238E27FC236}">
                <a16:creationId xmlns:a16="http://schemas.microsoft.com/office/drawing/2014/main" id="{BE7F57AA-B4F5-4275-B417-DE4FEFEE093C}"/>
              </a:ext>
            </a:extLst>
          </p:cNvPr>
          <p:cNvPicPr>
            <a:picLocks noChangeAspect="1"/>
          </p:cNvPicPr>
          <p:nvPr/>
        </p:nvPicPr>
        <p:blipFill>
          <a:blip r:embed="rId111">
            <a:extLst>
              <a:ext uri="{96DAC541-7B7A-43D3-8B79-37D633B846F1}">
                <asvg:svgBlip xmlns:asvg="http://schemas.microsoft.com/office/drawing/2016/SVG/main" r:embed="rId112"/>
              </a:ext>
            </a:extLst>
          </a:blip>
          <a:stretch>
            <a:fillRect/>
          </a:stretch>
        </p:blipFill>
        <p:spPr>
          <a:xfrm>
            <a:off x="2377342" y="1651108"/>
            <a:ext cx="647700" cy="704850"/>
          </a:xfrm>
          <a:prstGeom prst="rect">
            <a:avLst/>
          </a:prstGeom>
        </p:spPr>
      </p:pic>
      <p:pic>
        <p:nvPicPr>
          <p:cNvPr id="124" name="Graphic 123">
            <a:extLst>
              <a:ext uri="{FF2B5EF4-FFF2-40B4-BE49-F238E27FC236}">
                <a16:creationId xmlns:a16="http://schemas.microsoft.com/office/drawing/2014/main" id="{0C2C6571-B504-4854-8DCC-C103E19ADE0C}"/>
              </a:ext>
            </a:extLst>
          </p:cNvPr>
          <p:cNvPicPr>
            <a:picLocks noChangeAspect="1"/>
          </p:cNvPicPr>
          <p:nvPr/>
        </p:nvPicPr>
        <p:blipFill>
          <a:blip r:embed="rId113">
            <a:extLst>
              <a:ext uri="{96DAC541-7B7A-43D3-8B79-37D633B846F1}">
                <asvg:svgBlip xmlns:asvg="http://schemas.microsoft.com/office/drawing/2016/SVG/main" r:embed="rId114"/>
              </a:ext>
            </a:extLst>
          </a:blip>
          <a:stretch>
            <a:fillRect/>
          </a:stretch>
        </p:blipFill>
        <p:spPr>
          <a:xfrm>
            <a:off x="5056949" y="1643929"/>
            <a:ext cx="781050" cy="695325"/>
          </a:xfrm>
          <a:prstGeom prst="rect">
            <a:avLst/>
          </a:prstGeom>
        </p:spPr>
      </p:pic>
      <p:pic>
        <p:nvPicPr>
          <p:cNvPr id="126" name="Graphic 125">
            <a:extLst>
              <a:ext uri="{FF2B5EF4-FFF2-40B4-BE49-F238E27FC236}">
                <a16:creationId xmlns:a16="http://schemas.microsoft.com/office/drawing/2014/main" id="{EDCA3883-CED6-4375-BE1E-2E2DB26A04A2}"/>
              </a:ext>
            </a:extLst>
          </p:cNvPr>
          <p:cNvPicPr>
            <a:picLocks noChangeAspect="1"/>
          </p:cNvPicPr>
          <p:nvPr/>
        </p:nvPicPr>
        <p:blipFill>
          <a:blip r:embed="rId115">
            <a:extLst>
              <a:ext uri="{96DAC541-7B7A-43D3-8B79-37D633B846F1}">
                <asvg:svgBlip xmlns:asvg="http://schemas.microsoft.com/office/drawing/2016/SVG/main" r:embed="rId116"/>
              </a:ext>
            </a:extLst>
          </a:blip>
          <a:stretch>
            <a:fillRect/>
          </a:stretch>
        </p:blipFill>
        <p:spPr>
          <a:xfrm>
            <a:off x="10816345" y="4788458"/>
            <a:ext cx="561975" cy="504825"/>
          </a:xfrm>
          <a:prstGeom prst="rect">
            <a:avLst/>
          </a:prstGeom>
        </p:spPr>
      </p:pic>
      <p:pic>
        <p:nvPicPr>
          <p:cNvPr id="128" name="Graphic 127">
            <a:extLst>
              <a:ext uri="{FF2B5EF4-FFF2-40B4-BE49-F238E27FC236}">
                <a16:creationId xmlns:a16="http://schemas.microsoft.com/office/drawing/2014/main" id="{4F35665D-AC90-4721-B23F-11D835B4325F}"/>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4420943" y="1735581"/>
            <a:ext cx="504825" cy="590550"/>
          </a:xfrm>
          <a:prstGeom prst="rect">
            <a:avLst/>
          </a:prstGeom>
        </p:spPr>
      </p:pic>
      <p:pic>
        <p:nvPicPr>
          <p:cNvPr id="130" name="Graphic 129">
            <a:extLst>
              <a:ext uri="{FF2B5EF4-FFF2-40B4-BE49-F238E27FC236}">
                <a16:creationId xmlns:a16="http://schemas.microsoft.com/office/drawing/2014/main" id="{CCCF8641-8BA9-4AD8-9AA2-A8D2CC9D1242}"/>
              </a:ext>
            </a:extLst>
          </p:cNvPr>
          <p:cNvPicPr>
            <a:picLocks noChangeAspect="1"/>
          </p:cNvPicPr>
          <p:nvPr/>
        </p:nvPicPr>
        <p:blipFill>
          <a:blip r:embed="rId119">
            <a:extLst>
              <a:ext uri="{96DAC541-7B7A-43D3-8B79-37D633B846F1}">
                <asvg:svgBlip xmlns:asvg="http://schemas.microsoft.com/office/drawing/2016/SVG/main" r:embed="rId120"/>
              </a:ext>
            </a:extLst>
          </a:blip>
          <a:stretch>
            <a:fillRect/>
          </a:stretch>
        </p:blipFill>
        <p:spPr>
          <a:xfrm>
            <a:off x="1616674" y="1682918"/>
            <a:ext cx="628650" cy="542925"/>
          </a:xfrm>
          <a:prstGeom prst="rect">
            <a:avLst/>
          </a:prstGeom>
        </p:spPr>
      </p:pic>
      <p:pic>
        <p:nvPicPr>
          <p:cNvPr id="132" name="Graphic 131">
            <a:extLst>
              <a:ext uri="{FF2B5EF4-FFF2-40B4-BE49-F238E27FC236}">
                <a16:creationId xmlns:a16="http://schemas.microsoft.com/office/drawing/2014/main" id="{34B648B4-4331-4151-8933-A23B013FFEF2}"/>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6025064" y="1688309"/>
            <a:ext cx="466725" cy="647700"/>
          </a:xfrm>
          <a:prstGeom prst="rect">
            <a:avLst/>
          </a:prstGeom>
        </p:spPr>
      </p:pic>
      <p:pic>
        <p:nvPicPr>
          <p:cNvPr id="134" name="Graphic 133">
            <a:extLst>
              <a:ext uri="{FF2B5EF4-FFF2-40B4-BE49-F238E27FC236}">
                <a16:creationId xmlns:a16="http://schemas.microsoft.com/office/drawing/2014/main" id="{60A241E0-C67F-424B-97DF-5D41DEE23C12}"/>
              </a:ext>
            </a:extLst>
          </p:cNvPr>
          <p:cNvPicPr>
            <a:picLocks noChangeAspect="1"/>
          </p:cNvPicPr>
          <p:nvPr/>
        </p:nvPicPr>
        <p:blipFill>
          <a:blip r:embed="rId123">
            <a:extLst>
              <a:ext uri="{96DAC541-7B7A-43D3-8B79-37D633B846F1}">
                <asvg:svgBlip xmlns:asvg="http://schemas.microsoft.com/office/drawing/2016/SVG/main" r:embed="rId124"/>
              </a:ext>
            </a:extLst>
          </a:blip>
          <a:stretch>
            <a:fillRect/>
          </a:stretch>
        </p:blipFill>
        <p:spPr>
          <a:xfrm>
            <a:off x="6651122" y="1735581"/>
            <a:ext cx="419100" cy="590550"/>
          </a:xfrm>
          <a:prstGeom prst="rect">
            <a:avLst/>
          </a:prstGeom>
        </p:spPr>
      </p:pic>
      <p:pic>
        <p:nvPicPr>
          <p:cNvPr id="136" name="Graphic 135">
            <a:extLst>
              <a:ext uri="{FF2B5EF4-FFF2-40B4-BE49-F238E27FC236}">
                <a16:creationId xmlns:a16="http://schemas.microsoft.com/office/drawing/2014/main" id="{28BFF610-5AA1-4A98-9ADF-9D055E618A25}"/>
              </a:ext>
            </a:extLst>
          </p:cNvPr>
          <p:cNvPicPr>
            <a:picLocks noChangeAspect="1"/>
          </p:cNvPicPr>
          <p:nvPr/>
        </p:nvPicPr>
        <p:blipFill>
          <a:blip r:embed="rId125">
            <a:extLst>
              <a:ext uri="{96DAC541-7B7A-43D3-8B79-37D633B846F1}">
                <asvg:svgBlip xmlns:asvg="http://schemas.microsoft.com/office/drawing/2016/SVG/main" r:embed="rId126"/>
              </a:ext>
            </a:extLst>
          </a:blip>
          <a:stretch>
            <a:fillRect/>
          </a:stretch>
        </p:blipFill>
        <p:spPr>
          <a:xfrm>
            <a:off x="7285791" y="1810316"/>
            <a:ext cx="419100" cy="438150"/>
          </a:xfrm>
          <a:prstGeom prst="rect">
            <a:avLst/>
          </a:prstGeom>
        </p:spPr>
      </p:pic>
      <p:pic>
        <p:nvPicPr>
          <p:cNvPr id="138" name="Graphic 137">
            <a:extLst>
              <a:ext uri="{FF2B5EF4-FFF2-40B4-BE49-F238E27FC236}">
                <a16:creationId xmlns:a16="http://schemas.microsoft.com/office/drawing/2014/main" id="{AD7E204D-655B-4A0C-8552-972128536A71}"/>
              </a:ext>
            </a:extLst>
          </p:cNvPr>
          <p:cNvPicPr>
            <a:picLocks noChangeAspect="1"/>
          </p:cNvPicPr>
          <p:nvPr/>
        </p:nvPicPr>
        <p:blipFill>
          <a:blip r:embed="rId127">
            <a:extLst>
              <a:ext uri="{96DAC541-7B7A-43D3-8B79-37D633B846F1}">
                <asvg:svgBlip xmlns:asvg="http://schemas.microsoft.com/office/drawing/2016/SVG/main" r:embed="rId128"/>
              </a:ext>
            </a:extLst>
          </a:blip>
          <a:stretch>
            <a:fillRect/>
          </a:stretch>
        </p:blipFill>
        <p:spPr>
          <a:xfrm>
            <a:off x="8555748" y="1853178"/>
            <a:ext cx="381000" cy="352425"/>
          </a:xfrm>
          <a:prstGeom prst="rect">
            <a:avLst/>
          </a:prstGeom>
        </p:spPr>
      </p:pic>
      <p:pic>
        <p:nvPicPr>
          <p:cNvPr id="140" name="Graphic 139">
            <a:extLst>
              <a:ext uri="{FF2B5EF4-FFF2-40B4-BE49-F238E27FC236}">
                <a16:creationId xmlns:a16="http://schemas.microsoft.com/office/drawing/2014/main" id="{B3C6F0C5-7E35-4CEC-8FA0-A8A62EE47F02}"/>
              </a:ext>
            </a:extLst>
          </p:cNvPr>
          <p:cNvPicPr>
            <a:picLocks noChangeAspect="1"/>
          </p:cNvPicPr>
          <p:nvPr/>
        </p:nvPicPr>
        <p:blipFill>
          <a:blip r:embed="rId129">
            <a:extLst>
              <a:ext uri="{96DAC541-7B7A-43D3-8B79-37D633B846F1}">
                <asvg:svgBlip xmlns:asvg="http://schemas.microsoft.com/office/drawing/2016/SVG/main" r:embed="rId130"/>
              </a:ext>
            </a:extLst>
          </a:blip>
          <a:stretch>
            <a:fillRect/>
          </a:stretch>
        </p:blipFill>
        <p:spPr>
          <a:xfrm>
            <a:off x="10276359" y="4904197"/>
            <a:ext cx="352425" cy="400050"/>
          </a:xfrm>
          <a:prstGeom prst="rect">
            <a:avLst/>
          </a:prstGeom>
        </p:spPr>
      </p:pic>
      <p:pic>
        <p:nvPicPr>
          <p:cNvPr id="142" name="Graphic 141">
            <a:extLst>
              <a:ext uri="{FF2B5EF4-FFF2-40B4-BE49-F238E27FC236}">
                <a16:creationId xmlns:a16="http://schemas.microsoft.com/office/drawing/2014/main" id="{3618805D-6E83-4AAC-8269-E4C2615A4860}"/>
              </a:ext>
            </a:extLst>
          </p:cNvPr>
          <p:cNvPicPr>
            <a:picLocks noChangeAspect="1"/>
          </p:cNvPicPr>
          <p:nvPr/>
        </p:nvPicPr>
        <p:blipFill>
          <a:blip r:embed="rId131">
            <a:extLst>
              <a:ext uri="{96DAC541-7B7A-43D3-8B79-37D633B846F1}">
                <asvg:svgBlip xmlns:asvg="http://schemas.microsoft.com/office/drawing/2016/SVG/main" r:embed="rId132"/>
              </a:ext>
            </a:extLst>
          </a:blip>
          <a:stretch>
            <a:fillRect/>
          </a:stretch>
        </p:blipFill>
        <p:spPr>
          <a:xfrm>
            <a:off x="9696169" y="4978028"/>
            <a:ext cx="381000" cy="381000"/>
          </a:xfrm>
          <a:prstGeom prst="rect">
            <a:avLst/>
          </a:prstGeom>
        </p:spPr>
      </p:pic>
      <p:pic>
        <p:nvPicPr>
          <p:cNvPr id="144" name="Graphic 143">
            <a:extLst>
              <a:ext uri="{FF2B5EF4-FFF2-40B4-BE49-F238E27FC236}">
                <a16:creationId xmlns:a16="http://schemas.microsoft.com/office/drawing/2014/main" id="{29662C76-D76E-400C-8BF3-EF4B7E99B38B}"/>
              </a:ext>
            </a:extLst>
          </p:cNvPr>
          <p:cNvPicPr>
            <a:picLocks noChangeAspect="1"/>
          </p:cNvPicPr>
          <p:nvPr/>
        </p:nvPicPr>
        <p:blipFill>
          <a:blip r:embed="rId133">
            <a:extLst>
              <a:ext uri="{96DAC541-7B7A-43D3-8B79-37D633B846F1}">
                <asvg:svgBlip xmlns:asvg="http://schemas.microsoft.com/office/drawing/2016/SVG/main" r:embed="rId134"/>
              </a:ext>
            </a:extLst>
          </a:blip>
          <a:stretch>
            <a:fillRect/>
          </a:stretch>
        </p:blipFill>
        <p:spPr>
          <a:xfrm>
            <a:off x="9055407" y="4940615"/>
            <a:ext cx="428625" cy="381000"/>
          </a:xfrm>
          <a:prstGeom prst="rect">
            <a:avLst/>
          </a:prstGeom>
        </p:spPr>
      </p:pic>
      <p:pic>
        <p:nvPicPr>
          <p:cNvPr id="146" name="Graphic 145">
            <a:extLst>
              <a:ext uri="{FF2B5EF4-FFF2-40B4-BE49-F238E27FC236}">
                <a16:creationId xmlns:a16="http://schemas.microsoft.com/office/drawing/2014/main" id="{26D1F562-BDBC-4B9B-9C5D-2E41D1F54E01}"/>
              </a:ext>
            </a:extLst>
          </p:cNvPr>
          <p:cNvPicPr>
            <a:picLocks noChangeAspect="1"/>
          </p:cNvPicPr>
          <p:nvPr/>
        </p:nvPicPr>
        <p:blipFill>
          <a:blip r:embed="rId135">
            <a:extLst>
              <a:ext uri="{96DAC541-7B7A-43D3-8B79-37D633B846F1}">
                <asvg:svgBlip xmlns:asvg="http://schemas.microsoft.com/office/drawing/2016/SVG/main" r:embed="rId136"/>
              </a:ext>
            </a:extLst>
          </a:blip>
          <a:stretch>
            <a:fillRect/>
          </a:stretch>
        </p:blipFill>
        <p:spPr>
          <a:xfrm>
            <a:off x="6819170" y="3104231"/>
            <a:ext cx="457200" cy="352425"/>
          </a:xfrm>
          <a:prstGeom prst="rect">
            <a:avLst/>
          </a:prstGeom>
        </p:spPr>
      </p:pic>
      <p:pic>
        <p:nvPicPr>
          <p:cNvPr id="148" name="Graphic 147">
            <a:extLst>
              <a:ext uri="{FF2B5EF4-FFF2-40B4-BE49-F238E27FC236}">
                <a16:creationId xmlns:a16="http://schemas.microsoft.com/office/drawing/2014/main" id="{190E8503-5968-4C3C-BC5E-C640961342ED}"/>
              </a:ext>
            </a:extLst>
          </p:cNvPr>
          <p:cNvPicPr>
            <a:picLocks noChangeAspect="1"/>
          </p:cNvPicPr>
          <p:nvPr/>
        </p:nvPicPr>
        <p:blipFill>
          <a:blip r:embed="rId137">
            <a:extLst>
              <a:ext uri="{96DAC541-7B7A-43D3-8B79-37D633B846F1}">
                <asvg:svgBlip xmlns:asvg="http://schemas.microsoft.com/office/drawing/2016/SVG/main" r:embed="rId138"/>
              </a:ext>
            </a:extLst>
          </a:blip>
          <a:stretch>
            <a:fillRect/>
          </a:stretch>
        </p:blipFill>
        <p:spPr>
          <a:xfrm>
            <a:off x="8462539" y="4865965"/>
            <a:ext cx="466725" cy="447675"/>
          </a:xfrm>
          <a:prstGeom prst="rect">
            <a:avLst/>
          </a:prstGeom>
        </p:spPr>
      </p:pic>
      <p:pic>
        <p:nvPicPr>
          <p:cNvPr id="150" name="Graphic 149">
            <a:extLst>
              <a:ext uri="{FF2B5EF4-FFF2-40B4-BE49-F238E27FC236}">
                <a16:creationId xmlns:a16="http://schemas.microsoft.com/office/drawing/2014/main" id="{A09C1BDB-A253-4815-8CDC-CE4F26A72C26}"/>
              </a:ext>
            </a:extLst>
          </p:cNvPr>
          <p:cNvPicPr>
            <a:picLocks noChangeAspect="1"/>
          </p:cNvPicPr>
          <p:nvPr/>
        </p:nvPicPr>
        <p:blipFill>
          <a:blip r:embed="rId139">
            <a:extLst>
              <a:ext uri="{96DAC541-7B7A-43D3-8B79-37D633B846F1}">
                <asvg:svgBlip xmlns:asvg="http://schemas.microsoft.com/office/drawing/2016/SVG/main" r:embed="rId140"/>
              </a:ext>
            </a:extLst>
          </a:blip>
          <a:stretch>
            <a:fillRect/>
          </a:stretch>
        </p:blipFill>
        <p:spPr>
          <a:xfrm>
            <a:off x="7999305" y="4892990"/>
            <a:ext cx="304800" cy="428625"/>
          </a:xfrm>
          <a:prstGeom prst="rect">
            <a:avLst/>
          </a:prstGeom>
        </p:spPr>
      </p:pic>
      <p:pic>
        <p:nvPicPr>
          <p:cNvPr id="152" name="Graphic 151">
            <a:extLst>
              <a:ext uri="{FF2B5EF4-FFF2-40B4-BE49-F238E27FC236}">
                <a16:creationId xmlns:a16="http://schemas.microsoft.com/office/drawing/2014/main" id="{9BC6B4F5-F5FB-42D7-A302-C7155287E31D}"/>
              </a:ext>
            </a:extLst>
          </p:cNvPr>
          <p:cNvPicPr>
            <a:picLocks noChangeAspect="1"/>
          </p:cNvPicPr>
          <p:nvPr/>
        </p:nvPicPr>
        <p:blipFill>
          <a:blip r:embed="rId141">
            <a:extLst>
              <a:ext uri="{96DAC541-7B7A-43D3-8B79-37D633B846F1}">
                <asvg:svgBlip xmlns:asvg="http://schemas.microsoft.com/office/drawing/2016/SVG/main" r:embed="rId142"/>
              </a:ext>
            </a:extLst>
          </a:blip>
          <a:stretch>
            <a:fillRect/>
          </a:stretch>
        </p:blipFill>
        <p:spPr>
          <a:xfrm>
            <a:off x="261974" y="3736326"/>
            <a:ext cx="447675" cy="323850"/>
          </a:xfrm>
          <a:prstGeom prst="rect">
            <a:avLst/>
          </a:prstGeom>
        </p:spPr>
      </p:pic>
      <p:pic>
        <p:nvPicPr>
          <p:cNvPr id="154" name="Graphic 153">
            <a:extLst>
              <a:ext uri="{FF2B5EF4-FFF2-40B4-BE49-F238E27FC236}">
                <a16:creationId xmlns:a16="http://schemas.microsoft.com/office/drawing/2014/main" id="{D77F18B3-3F1F-4ED0-AC6C-1235E82A09A8}"/>
              </a:ext>
            </a:extLst>
          </p:cNvPr>
          <p:cNvPicPr>
            <a:picLocks noChangeAspect="1"/>
          </p:cNvPicPr>
          <p:nvPr/>
        </p:nvPicPr>
        <p:blipFill>
          <a:blip r:embed="rId143">
            <a:extLst>
              <a:ext uri="{96DAC541-7B7A-43D3-8B79-37D633B846F1}">
                <asvg:svgBlip xmlns:asvg="http://schemas.microsoft.com/office/drawing/2016/SVG/main" r:embed="rId144"/>
              </a:ext>
            </a:extLst>
          </a:blip>
          <a:stretch>
            <a:fillRect/>
          </a:stretch>
        </p:blipFill>
        <p:spPr>
          <a:xfrm>
            <a:off x="894029" y="3617595"/>
            <a:ext cx="361950" cy="409575"/>
          </a:xfrm>
          <a:prstGeom prst="rect">
            <a:avLst/>
          </a:prstGeom>
        </p:spPr>
      </p:pic>
      <p:pic>
        <p:nvPicPr>
          <p:cNvPr id="156" name="Graphic 155">
            <a:extLst>
              <a:ext uri="{FF2B5EF4-FFF2-40B4-BE49-F238E27FC236}">
                <a16:creationId xmlns:a16="http://schemas.microsoft.com/office/drawing/2014/main" id="{47D8084E-8D30-43AF-9E70-D6FD984A1CFC}"/>
              </a:ext>
            </a:extLst>
          </p:cNvPr>
          <p:cNvPicPr>
            <a:picLocks noChangeAspect="1"/>
          </p:cNvPicPr>
          <p:nvPr/>
        </p:nvPicPr>
        <p:blipFill>
          <a:blip r:embed="rId145">
            <a:extLst>
              <a:ext uri="{96DAC541-7B7A-43D3-8B79-37D633B846F1}">
                <asvg:svgBlip xmlns:asvg="http://schemas.microsoft.com/office/drawing/2016/SVG/main" r:embed="rId146"/>
              </a:ext>
            </a:extLst>
          </a:blip>
          <a:stretch>
            <a:fillRect/>
          </a:stretch>
        </p:blipFill>
        <p:spPr>
          <a:xfrm>
            <a:off x="1371566" y="3675354"/>
            <a:ext cx="638175" cy="476250"/>
          </a:xfrm>
          <a:prstGeom prst="rect">
            <a:avLst/>
          </a:prstGeom>
        </p:spPr>
      </p:pic>
      <p:pic>
        <p:nvPicPr>
          <p:cNvPr id="158" name="Graphic 157">
            <a:extLst>
              <a:ext uri="{FF2B5EF4-FFF2-40B4-BE49-F238E27FC236}">
                <a16:creationId xmlns:a16="http://schemas.microsoft.com/office/drawing/2014/main" id="{5DAD4707-BB2E-4CF7-9654-29D19D1E9179}"/>
              </a:ext>
            </a:extLst>
          </p:cNvPr>
          <p:cNvPicPr>
            <a:picLocks noChangeAspect="1"/>
          </p:cNvPicPr>
          <p:nvPr/>
        </p:nvPicPr>
        <p:blipFill>
          <a:blip r:embed="rId147">
            <a:extLst>
              <a:ext uri="{96DAC541-7B7A-43D3-8B79-37D633B846F1}">
                <asvg:svgBlip xmlns:asvg="http://schemas.microsoft.com/office/drawing/2016/SVG/main" r:embed="rId148"/>
              </a:ext>
            </a:extLst>
          </a:blip>
          <a:stretch>
            <a:fillRect/>
          </a:stretch>
        </p:blipFill>
        <p:spPr>
          <a:xfrm>
            <a:off x="7377904" y="4855117"/>
            <a:ext cx="457200" cy="400050"/>
          </a:xfrm>
          <a:prstGeom prst="rect">
            <a:avLst/>
          </a:prstGeom>
        </p:spPr>
      </p:pic>
      <p:pic>
        <p:nvPicPr>
          <p:cNvPr id="160" name="Graphic 159">
            <a:extLst>
              <a:ext uri="{FF2B5EF4-FFF2-40B4-BE49-F238E27FC236}">
                <a16:creationId xmlns:a16="http://schemas.microsoft.com/office/drawing/2014/main" id="{D73930C6-3135-4230-8DA4-A65EBB490148}"/>
              </a:ext>
            </a:extLst>
          </p:cNvPr>
          <p:cNvPicPr>
            <a:picLocks noChangeAspect="1"/>
          </p:cNvPicPr>
          <p:nvPr/>
        </p:nvPicPr>
        <p:blipFill>
          <a:blip r:embed="rId149">
            <a:extLst>
              <a:ext uri="{96DAC541-7B7A-43D3-8B79-37D633B846F1}">
                <asvg:svgBlip xmlns:asvg="http://schemas.microsoft.com/office/drawing/2016/SVG/main" r:embed="rId150"/>
              </a:ext>
            </a:extLst>
          </a:blip>
          <a:stretch>
            <a:fillRect/>
          </a:stretch>
        </p:blipFill>
        <p:spPr>
          <a:xfrm>
            <a:off x="2252812" y="3652682"/>
            <a:ext cx="619125" cy="485775"/>
          </a:xfrm>
          <a:prstGeom prst="rect">
            <a:avLst/>
          </a:prstGeom>
        </p:spPr>
      </p:pic>
      <p:pic>
        <p:nvPicPr>
          <p:cNvPr id="162" name="Graphic 161">
            <a:extLst>
              <a:ext uri="{FF2B5EF4-FFF2-40B4-BE49-F238E27FC236}">
                <a16:creationId xmlns:a16="http://schemas.microsoft.com/office/drawing/2014/main" id="{CCDAFF1E-D0F4-45EE-AF76-C69820B79CCD}"/>
              </a:ext>
            </a:extLst>
          </p:cNvPr>
          <p:cNvPicPr>
            <a:picLocks noChangeAspect="1"/>
          </p:cNvPicPr>
          <p:nvPr/>
        </p:nvPicPr>
        <p:blipFill>
          <a:blip r:embed="rId151">
            <a:extLst>
              <a:ext uri="{96DAC541-7B7A-43D3-8B79-37D633B846F1}">
                <asvg:svgBlip xmlns:asvg="http://schemas.microsoft.com/office/drawing/2016/SVG/main" r:embed="rId152"/>
              </a:ext>
            </a:extLst>
          </a:blip>
          <a:stretch>
            <a:fillRect/>
          </a:stretch>
        </p:blipFill>
        <p:spPr>
          <a:xfrm>
            <a:off x="6857270" y="4982608"/>
            <a:ext cx="381000" cy="323850"/>
          </a:xfrm>
          <a:prstGeom prst="rect">
            <a:avLst/>
          </a:prstGeom>
        </p:spPr>
      </p:pic>
      <p:pic>
        <p:nvPicPr>
          <p:cNvPr id="164" name="Graphic 163">
            <a:extLst>
              <a:ext uri="{FF2B5EF4-FFF2-40B4-BE49-F238E27FC236}">
                <a16:creationId xmlns:a16="http://schemas.microsoft.com/office/drawing/2014/main" id="{01C773A2-1DBD-4D02-814B-5BA0FA7DAED6}"/>
              </a:ext>
            </a:extLst>
          </p:cNvPr>
          <p:cNvPicPr>
            <a:picLocks noChangeAspect="1"/>
          </p:cNvPicPr>
          <p:nvPr/>
        </p:nvPicPr>
        <p:blipFill>
          <a:blip r:embed="rId153">
            <a:extLst>
              <a:ext uri="{96DAC541-7B7A-43D3-8B79-37D633B846F1}">
                <asvg:svgBlip xmlns:asvg="http://schemas.microsoft.com/office/drawing/2016/SVG/main" r:embed="rId154"/>
              </a:ext>
            </a:extLst>
          </a:blip>
          <a:stretch>
            <a:fillRect/>
          </a:stretch>
        </p:blipFill>
        <p:spPr>
          <a:xfrm>
            <a:off x="273717" y="4336433"/>
            <a:ext cx="514350" cy="390525"/>
          </a:xfrm>
          <a:prstGeom prst="rect">
            <a:avLst/>
          </a:prstGeom>
        </p:spPr>
      </p:pic>
      <p:pic>
        <p:nvPicPr>
          <p:cNvPr id="166" name="Graphic 165">
            <a:extLst>
              <a:ext uri="{FF2B5EF4-FFF2-40B4-BE49-F238E27FC236}">
                <a16:creationId xmlns:a16="http://schemas.microsoft.com/office/drawing/2014/main" id="{E1FFAA40-0FD9-4C12-AF4B-F6C90549C8A0}"/>
              </a:ext>
            </a:extLst>
          </p:cNvPr>
          <p:cNvPicPr>
            <a:picLocks noChangeAspect="1"/>
          </p:cNvPicPr>
          <p:nvPr/>
        </p:nvPicPr>
        <p:blipFill>
          <a:blip r:embed="rId155">
            <a:extLst>
              <a:ext uri="{96DAC541-7B7A-43D3-8B79-37D633B846F1}">
                <asvg:svgBlip xmlns:asvg="http://schemas.microsoft.com/office/drawing/2016/SVG/main" r:embed="rId156"/>
              </a:ext>
            </a:extLst>
          </a:blip>
          <a:stretch>
            <a:fillRect/>
          </a:stretch>
        </p:blipFill>
        <p:spPr>
          <a:xfrm>
            <a:off x="941081" y="4245415"/>
            <a:ext cx="381000" cy="381000"/>
          </a:xfrm>
          <a:prstGeom prst="rect">
            <a:avLst/>
          </a:prstGeom>
        </p:spPr>
      </p:pic>
      <p:pic>
        <p:nvPicPr>
          <p:cNvPr id="168" name="Graphic 167">
            <a:extLst>
              <a:ext uri="{FF2B5EF4-FFF2-40B4-BE49-F238E27FC236}">
                <a16:creationId xmlns:a16="http://schemas.microsoft.com/office/drawing/2014/main" id="{FA9EC6BD-39EA-4E31-B282-7D2B31E8FE03}"/>
              </a:ext>
            </a:extLst>
          </p:cNvPr>
          <p:cNvPicPr>
            <a:picLocks noChangeAspect="1"/>
          </p:cNvPicPr>
          <p:nvPr/>
        </p:nvPicPr>
        <p:blipFill>
          <a:blip r:embed="rId157">
            <a:extLst>
              <a:ext uri="{96DAC541-7B7A-43D3-8B79-37D633B846F1}">
                <asvg:svgBlip xmlns:asvg="http://schemas.microsoft.com/office/drawing/2016/SVG/main" r:embed="rId158"/>
              </a:ext>
            </a:extLst>
          </a:blip>
          <a:stretch>
            <a:fillRect/>
          </a:stretch>
        </p:blipFill>
        <p:spPr>
          <a:xfrm>
            <a:off x="1482336" y="4308124"/>
            <a:ext cx="571500" cy="590550"/>
          </a:xfrm>
          <a:prstGeom prst="rect">
            <a:avLst/>
          </a:prstGeom>
        </p:spPr>
      </p:pic>
      <p:pic>
        <p:nvPicPr>
          <p:cNvPr id="170" name="Graphic 169">
            <a:extLst>
              <a:ext uri="{FF2B5EF4-FFF2-40B4-BE49-F238E27FC236}">
                <a16:creationId xmlns:a16="http://schemas.microsoft.com/office/drawing/2014/main" id="{B66B93DF-AAEA-430B-947A-C1A1CE32F857}"/>
              </a:ext>
            </a:extLst>
          </p:cNvPr>
          <p:cNvPicPr>
            <a:picLocks noChangeAspect="1"/>
          </p:cNvPicPr>
          <p:nvPr/>
        </p:nvPicPr>
        <p:blipFill>
          <a:blip r:embed="rId159">
            <a:extLst>
              <a:ext uri="{96DAC541-7B7A-43D3-8B79-37D633B846F1}">
                <asvg:svgBlip xmlns:asvg="http://schemas.microsoft.com/office/drawing/2016/SVG/main" r:embed="rId160"/>
              </a:ext>
            </a:extLst>
          </a:blip>
          <a:stretch>
            <a:fillRect/>
          </a:stretch>
        </p:blipFill>
        <p:spPr>
          <a:xfrm>
            <a:off x="6791429" y="3516379"/>
            <a:ext cx="504825" cy="495300"/>
          </a:xfrm>
          <a:prstGeom prst="rect">
            <a:avLst/>
          </a:prstGeom>
        </p:spPr>
      </p:pic>
      <p:pic>
        <p:nvPicPr>
          <p:cNvPr id="172" name="Graphic 171">
            <a:extLst>
              <a:ext uri="{FF2B5EF4-FFF2-40B4-BE49-F238E27FC236}">
                <a16:creationId xmlns:a16="http://schemas.microsoft.com/office/drawing/2014/main" id="{B852C1D1-F340-4F29-B14C-D6C156451D54}"/>
              </a:ext>
            </a:extLst>
          </p:cNvPr>
          <p:cNvPicPr>
            <a:picLocks noChangeAspect="1"/>
          </p:cNvPicPr>
          <p:nvPr/>
        </p:nvPicPr>
        <p:blipFill>
          <a:blip r:embed="rId161">
            <a:extLst>
              <a:ext uri="{96DAC541-7B7A-43D3-8B79-37D633B846F1}">
                <asvg:svgBlip xmlns:asvg="http://schemas.microsoft.com/office/drawing/2016/SVG/main" r:embed="rId162"/>
              </a:ext>
            </a:extLst>
          </a:blip>
          <a:stretch>
            <a:fillRect/>
          </a:stretch>
        </p:blipFill>
        <p:spPr>
          <a:xfrm>
            <a:off x="4215217" y="3054057"/>
            <a:ext cx="476250" cy="485775"/>
          </a:xfrm>
          <a:prstGeom prst="rect">
            <a:avLst/>
          </a:prstGeom>
        </p:spPr>
      </p:pic>
      <p:pic>
        <p:nvPicPr>
          <p:cNvPr id="174" name="Graphic 173">
            <a:extLst>
              <a:ext uri="{FF2B5EF4-FFF2-40B4-BE49-F238E27FC236}">
                <a16:creationId xmlns:a16="http://schemas.microsoft.com/office/drawing/2014/main" id="{5E783F55-DC0B-40A5-ABE7-6BE9DCBAC1ED}"/>
              </a:ext>
            </a:extLst>
          </p:cNvPr>
          <p:cNvPicPr>
            <a:picLocks noChangeAspect="1"/>
          </p:cNvPicPr>
          <p:nvPr/>
        </p:nvPicPr>
        <p:blipFill>
          <a:blip r:embed="rId163">
            <a:extLst>
              <a:ext uri="{96DAC541-7B7A-43D3-8B79-37D633B846F1}">
                <asvg:svgBlip xmlns:asvg="http://schemas.microsoft.com/office/drawing/2016/SVG/main" r:embed="rId164"/>
              </a:ext>
            </a:extLst>
          </a:blip>
          <a:stretch>
            <a:fillRect/>
          </a:stretch>
        </p:blipFill>
        <p:spPr>
          <a:xfrm>
            <a:off x="2117110" y="4310971"/>
            <a:ext cx="457200" cy="400050"/>
          </a:xfrm>
          <a:prstGeom prst="rect">
            <a:avLst/>
          </a:prstGeom>
        </p:spPr>
      </p:pic>
      <p:pic>
        <p:nvPicPr>
          <p:cNvPr id="176" name="Graphic 175">
            <a:extLst>
              <a:ext uri="{FF2B5EF4-FFF2-40B4-BE49-F238E27FC236}">
                <a16:creationId xmlns:a16="http://schemas.microsoft.com/office/drawing/2014/main" id="{BBA821B9-09FD-44DD-8380-8208C59EDBF1}"/>
              </a:ext>
            </a:extLst>
          </p:cNvPr>
          <p:cNvPicPr>
            <a:picLocks noChangeAspect="1"/>
          </p:cNvPicPr>
          <p:nvPr/>
        </p:nvPicPr>
        <p:blipFill>
          <a:blip r:embed="rId165">
            <a:extLst>
              <a:ext uri="{96DAC541-7B7A-43D3-8B79-37D633B846F1}">
                <asvg:svgBlip xmlns:asvg="http://schemas.microsoft.com/office/drawing/2016/SVG/main" r:embed="rId166"/>
              </a:ext>
            </a:extLst>
          </a:blip>
          <a:stretch>
            <a:fillRect/>
          </a:stretch>
        </p:blipFill>
        <p:spPr>
          <a:xfrm>
            <a:off x="243836" y="4952897"/>
            <a:ext cx="447675" cy="466725"/>
          </a:xfrm>
          <a:prstGeom prst="rect">
            <a:avLst/>
          </a:prstGeom>
        </p:spPr>
      </p:pic>
      <p:pic>
        <p:nvPicPr>
          <p:cNvPr id="178" name="Graphic 177">
            <a:extLst>
              <a:ext uri="{FF2B5EF4-FFF2-40B4-BE49-F238E27FC236}">
                <a16:creationId xmlns:a16="http://schemas.microsoft.com/office/drawing/2014/main" id="{1A1768B8-E999-4365-A20E-705F0750E574}"/>
              </a:ext>
            </a:extLst>
          </p:cNvPr>
          <p:cNvPicPr>
            <a:picLocks noChangeAspect="1"/>
          </p:cNvPicPr>
          <p:nvPr/>
        </p:nvPicPr>
        <p:blipFill>
          <a:blip r:embed="rId167">
            <a:extLst>
              <a:ext uri="{96DAC541-7B7A-43D3-8B79-37D633B846F1}">
                <asvg:svgBlip xmlns:asvg="http://schemas.microsoft.com/office/drawing/2016/SVG/main" r:embed="rId168"/>
              </a:ext>
            </a:extLst>
          </a:blip>
          <a:stretch>
            <a:fillRect/>
          </a:stretch>
        </p:blipFill>
        <p:spPr>
          <a:xfrm>
            <a:off x="849945" y="4965491"/>
            <a:ext cx="357034" cy="325988"/>
          </a:xfrm>
          <a:prstGeom prst="rect">
            <a:avLst/>
          </a:prstGeom>
        </p:spPr>
      </p:pic>
      <p:pic>
        <p:nvPicPr>
          <p:cNvPr id="180" name="Graphic 179">
            <a:extLst>
              <a:ext uri="{FF2B5EF4-FFF2-40B4-BE49-F238E27FC236}">
                <a16:creationId xmlns:a16="http://schemas.microsoft.com/office/drawing/2014/main" id="{FE547D55-52BA-4041-B37D-3B6853F3210B}"/>
              </a:ext>
            </a:extLst>
          </p:cNvPr>
          <p:cNvPicPr>
            <a:picLocks noChangeAspect="1"/>
          </p:cNvPicPr>
          <p:nvPr/>
        </p:nvPicPr>
        <p:blipFill>
          <a:blip r:embed="rId169">
            <a:extLst>
              <a:ext uri="{96DAC541-7B7A-43D3-8B79-37D633B846F1}">
                <asvg:svgBlip xmlns:asvg="http://schemas.microsoft.com/office/drawing/2016/SVG/main" r:embed="rId170"/>
              </a:ext>
            </a:extLst>
          </a:blip>
          <a:stretch>
            <a:fillRect/>
          </a:stretch>
        </p:blipFill>
        <p:spPr>
          <a:xfrm>
            <a:off x="2643467" y="4320496"/>
            <a:ext cx="409575" cy="381000"/>
          </a:xfrm>
          <a:prstGeom prst="rect">
            <a:avLst/>
          </a:prstGeom>
        </p:spPr>
      </p:pic>
      <p:pic>
        <p:nvPicPr>
          <p:cNvPr id="182" name="Graphic 181">
            <a:extLst>
              <a:ext uri="{FF2B5EF4-FFF2-40B4-BE49-F238E27FC236}">
                <a16:creationId xmlns:a16="http://schemas.microsoft.com/office/drawing/2014/main" id="{BD3D15D1-0241-4EB6-B548-6BEFCFEB3D5C}"/>
              </a:ext>
            </a:extLst>
          </p:cNvPr>
          <p:cNvPicPr>
            <a:picLocks noChangeAspect="1"/>
          </p:cNvPicPr>
          <p:nvPr/>
        </p:nvPicPr>
        <p:blipFill>
          <a:blip r:embed="rId171">
            <a:extLst>
              <a:ext uri="{96DAC541-7B7A-43D3-8B79-37D633B846F1}">
                <asvg:svgBlip xmlns:asvg="http://schemas.microsoft.com/office/drawing/2016/SVG/main" r:embed="rId172"/>
              </a:ext>
            </a:extLst>
          </a:blip>
          <a:stretch>
            <a:fillRect/>
          </a:stretch>
        </p:blipFill>
        <p:spPr>
          <a:xfrm>
            <a:off x="1350564" y="5085454"/>
            <a:ext cx="457200" cy="495300"/>
          </a:xfrm>
          <a:prstGeom prst="rect">
            <a:avLst/>
          </a:prstGeom>
        </p:spPr>
      </p:pic>
      <p:pic>
        <p:nvPicPr>
          <p:cNvPr id="184" name="Graphic 183">
            <a:extLst>
              <a:ext uri="{FF2B5EF4-FFF2-40B4-BE49-F238E27FC236}">
                <a16:creationId xmlns:a16="http://schemas.microsoft.com/office/drawing/2014/main" id="{B125D8B2-E0F1-4415-B7D1-9D8A4F25AB61}"/>
              </a:ext>
            </a:extLst>
          </p:cNvPr>
          <p:cNvPicPr>
            <a:picLocks noChangeAspect="1"/>
          </p:cNvPicPr>
          <p:nvPr/>
        </p:nvPicPr>
        <p:blipFill>
          <a:blip r:embed="rId173">
            <a:extLst>
              <a:ext uri="{96DAC541-7B7A-43D3-8B79-37D633B846F1}">
                <asvg:svgBlip xmlns:asvg="http://schemas.microsoft.com/office/drawing/2016/SVG/main" r:embed="rId174"/>
              </a:ext>
            </a:extLst>
          </a:blip>
          <a:stretch>
            <a:fillRect/>
          </a:stretch>
        </p:blipFill>
        <p:spPr>
          <a:xfrm>
            <a:off x="2095016" y="4929084"/>
            <a:ext cx="381000" cy="514350"/>
          </a:xfrm>
          <a:prstGeom prst="rect">
            <a:avLst/>
          </a:prstGeom>
        </p:spPr>
      </p:pic>
      <p:pic>
        <p:nvPicPr>
          <p:cNvPr id="186" name="Graphic 185">
            <a:extLst>
              <a:ext uri="{FF2B5EF4-FFF2-40B4-BE49-F238E27FC236}">
                <a16:creationId xmlns:a16="http://schemas.microsoft.com/office/drawing/2014/main" id="{51BFF4FD-C267-4966-8E85-CF1B40448F27}"/>
              </a:ext>
            </a:extLst>
          </p:cNvPr>
          <p:cNvPicPr>
            <a:picLocks noChangeAspect="1"/>
          </p:cNvPicPr>
          <p:nvPr/>
        </p:nvPicPr>
        <p:blipFill>
          <a:blip r:embed="rId175">
            <a:extLst>
              <a:ext uri="{96DAC541-7B7A-43D3-8B79-37D633B846F1}">
                <asvg:svgBlip xmlns:asvg="http://schemas.microsoft.com/office/drawing/2016/SVG/main" r:embed="rId176"/>
              </a:ext>
            </a:extLst>
          </a:blip>
          <a:stretch>
            <a:fillRect/>
          </a:stretch>
        </p:blipFill>
        <p:spPr>
          <a:xfrm>
            <a:off x="6862866" y="4263051"/>
            <a:ext cx="361950" cy="361950"/>
          </a:xfrm>
          <a:prstGeom prst="rect">
            <a:avLst/>
          </a:prstGeom>
        </p:spPr>
      </p:pic>
      <p:pic>
        <p:nvPicPr>
          <p:cNvPr id="188" name="Graphic 187">
            <a:extLst>
              <a:ext uri="{FF2B5EF4-FFF2-40B4-BE49-F238E27FC236}">
                <a16:creationId xmlns:a16="http://schemas.microsoft.com/office/drawing/2014/main" id="{243D7775-4642-4DB7-B7F7-58A2E1D44D26}"/>
              </a:ext>
            </a:extLst>
          </p:cNvPr>
          <p:cNvPicPr>
            <a:picLocks noChangeAspect="1"/>
          </p:cNvPicPr>
          <p:nvPr/>
        </p:nvPicPr>
        <p:blipFill>
          <a:blip r:embed="rId177">
            <a:extLst>
              <a:ext uri="{96DAC541-7B7A-43D3-8B79-37D633B846F1}">
                <asvg:svgBlip xmlns:asvg="http://schemas.microsoft.com/office/drawing/2016/SVG/main" r:embed="rId178"/>
              </a:ext>
            </a:extLst>
          </a:blip>
          <a:stretch>
            <a:fillRect/>
          </a:stretch>
        </p:blipFill>
        <p:spPr>
          <a:xfrm>
            <a:off x="3176344" y="4332494"/>
            <a:ext cx="390525" cy="514350"/>
          </a:xfrm>
          <a:prstGeom prst="rect">
            <a:avLst/>
          </a:prstGeom>
        </p:spPr>
      </p:pic>
      <p:pic>
        <p:nvPicPr>
          <p:cNvPr id="190" name="Graphic 189">
            <a:extLst>
              <a:ext uri="{FF2B5EF4-FFF2-40B4-BE49-F238E27FC236}">
                <a16:creationId xmlns:a16="http://schemas.microsoft.com/office/drawing/2014/main" id="{4F860DD7-6C46-4F6A-832F-39783D46F6B3}"/>
              </a:ext>
            </a:extLst>
          </p:cNvPr>
          <p:cNvPicPr>
            <a:picLocks noChangeAspect="1"/>
          </p:cNvPicPr>
          <p:nvPr/>
        </p:nvPicPr>
        <p:blipFill>
          <a:blip r:embed="rId179">
            <a:extLst>
              <a:ext uri="{96DAC541-7B7A-43D3-8B79-37D633B846F1}">
                <asvg:svgBlip xmlns:asvg="http://schemas.microsoft.com/office/drawing/2016/SVG/main" r:embed="rId180"/>
              </a:ext>
            </a:extLst>
          </a:blip>
          <a:stretch>
            <a:fillRect/>
          </a:stretch>
        </p:blipFill>
        <p:spPr>
          <a:xfrm>
            <a:off x="2657754" y="4935484"/>
            <a:ext cx="381000" cy="533400"/>
          </a:xfrm>
          <a:prstGeom prst="rect">
            <a:avLst/>
          </a:prstGeom>
        </p:spPr>
      </p:pic>
      <p:pic>
        <p:nvPicPr>
          <p:cNvPr id="194" name="Graphic 193">
            <a:extLst>
              <a:ext uri="{FF2B5EF4-FFF2-40B4-BE49-F238E27FC236}">
                <a16:creationId xmlns:a16="http://schemas.microsoft.com/office/drawing/2014/main" id="{893B6F70-6589-443F-8E5B-10C07BF7EA25}"/>
              </a:ext>
            </a:extLst>
          </p:cNvPr>
          <p:cNvPicPr>
            <a:picLocks noChangeAspect="1"/>
          </p:cNvPicPr>
          <p:nvPr/>
        </p:nvPicPr>
        <p:blipFill>
          <a:blip r:embed="rId181">
            <a:extLst>
              <a:ext uri="{96DAC541-7B7A-43D3-8B79-37D633B846F1}">
                <asvg:svgBlip xmlns:asvg="http://schemas.microsoft.com/office/drawing/2016/SVG/main" r:embed="rId182"/>
              </a:ext>
            </a:extLst>
          </a:blip>
          <a:stretch>
            <a:fillRect/>
          </a:stretch>
        </p:blipFill>
        <p:spPr>
          <a:xfrm>
            <a:off x="3253652" y="5030789"/>
            <a:ext cx="419100" cy="457200"/>
          </a:xfrm>
          <a:prstGeom prst="rect">
            <a:avLst/>
          </a:prstGeom>
        </p:spPr>
      </p:pic>
      <p:pic>
        <p:nvPicPr>
          <p:cNvPr id="196" name="Graphic 195">
            <a:extLst>
              <a:ext uri="{FF2B5EF4-FFF2-40B4-BE49-F238E27FC236}">
                <a16:creationId xmlns:a16="http://schemas.microsoft.com/office/drawing/2014/main" id="{71F4EF72-7D0D-4C62-9933-E38D0CF453B4}"/>
              </a:ext>
            </a:extLst>
          </p:cNvPr>
          <p:cNvPicPr>
            <a:picLocks noChangeAspect="1"/>
          </p:cNvPicPr>
          <p:nvPr/>
        </p:nvPicPr>
        <p:blipFill>
          <a:blip r:embed="rId183">
            <a:extLst>
              <a:ext uri="{96DAC541-7B7A-43D3-8B79-37D633B846F1}">
                <asvg:svgBlip xmlns:asvg="http://schemas.microsoft.com/office/drawing/2016/SVG/main" r:embed="rId184"/>
              </a:ext>
            </a:extLst>
          </a:blip>
          <a:stretch>
            <a:fillRect/>
          </a:stretch>
        </p:blipFill>
        <p:spPr>
          <a:xfrm>
            <a:off x="6317140" y="4916828"/>
            <a:ext cx="419100" cy="419100"/>
          </a:xfrm>
          <a:prstGeom prst="rect">
            <a:avLst/>
          </a:prstGeom>
        </p:spPr>
      </p:pic>
      <p:pic>
        <p:nvPicPr>
          <p:cNvPr id="198" name="Graphic 197">
            <a:extLst>
              <a:ext uri="{FF2B5EF4-FFF2-40B4-BE49-F238E27FC236}">
                <a16:creationId xmlns:a16="http://schemas.microsoft.com/office/drawing/2014/main" id="{BFBCBC07-8014-4365-A8C5-22015D65E297}"/>
              </a:ext>
            </a:extLst>
          </p:cNvPr>
          <p:cNvPicPr>
            <a:picLocks noChangeAspect="1"/>
          </p:cNvPicPr>
          <p:nvPr/>
        </p:nvPicPr>
        <p:blipFill>
          <a:blip r:embed="rId185">
            <a:extLst>
              <a:ext uri="{96DAC541-7B7A-43D3-8B79-37D633B846F1}">
                <asvg:svgBlip xmlns:asvg="http://schemas.microsoft.com/office/drawing/2016/SVG/main" r:embed="rId186"/>
              </a:ext>
            </a:extLst>
          </a:blip>
          <a:stretch>
            <a:fillRect/>
          </a:stretch>
        </p:blipFill>
        <p:spPr>
          <a:xfrm>
            <a:off x="3731070" y="4326825"/>
            <a:ext cx="400050" cy="590550"/>
          </a:xfrm>
          <a:prstGeom prst="rect">
            <a:avLst/>
          </a:prstGeom>
        </p:spPr>
      </p:pic>
      <p:pic>
        <p:nvPicPr>
          <p:cNvPr id="200" name="Graphic 199">
            <a:extLst>
              <a:ext uri="{FF2B5EF4-FFF2-40B4-BE49-F238E27FC236}">
                <a16:creationId xmlns:a16="http://schemas.microsoft.com/office/drawing/2014/main" id="{BF23E62C-FF81-4659-911C-CB13A81CE292}"/>
              </a:ext>
            </a:extLst>
          </p:cNvPr>
          <p:cNvPicPr>
            <a:picLocks noChangeAspect="1"/>
          </p:cNvPicPr>
          <p:nvPr/>
        </p:nvPicPr>
        <p:blipFill>
          <a:blip r:embed="rId187">
            <a:extLst>
              <a:ext uri="{96DAC541-7B7A-43D3-8B79-37D633B846F1}">
                <asvg:svgBlip xmlns:asvg="http://schemas.microsoft.com/office/drawing/2016/SVG/main" r:embed="rId188"/>
              </a:ext>
            </a:extLst>
          </a:blip>
          <a:stretch>
            <a:fillRect/>
          </a:stretch>
        </p:blipFill>
        <p:spPr>
          <a:xfrm>
            <a:off x="3793782" y="4968114"/>
            <a:ext cx="409575" cy="466725"/>
          </a:xfrm>
          <a:prstGeom prst="rect">
            <a:avLst/>
          </a:prstGeom>
        </p:spPr>
      </p:pic>
      <p:pic>
        <p:nvPicPr>
          <p:cNvPr id="202" name="Graphic 201">
            <a:extLst>
              <a:ext uri="{FF2B5EF4-FFF2-40B4-BE49-F238E27FC236}">
                <a16:creationId xmlns:a16="http://schemas.microsoft.com/office/drawing/2014/main" id="{4FA326FE-B9A5-4350-BE84-82FA9D6737A0}"/>
              </a:ext>
            </a:extLst>
          </p:cNvPr>
          <p:cNvPicPr>
            <a:picLocks noChangeAspect="1"/>
          </p:cNvPicPr>
          <p:nvPr/>
        </p:nvPicPr>
        <p:blipFill>
          <a:blip r:embed="rId189">
            <a:extLst>
              <a:ext uri="{96DAC541-7B7A-43D3-8B79-37D633B846F1}">
                <asvg:svgBlip xmlns:asvg="http://schemas.microsoft.com/office/drawing/2016/SVG/main" r:embed="rId190"/>
              </a:ext>
            </a:extLst>
          </a:blip>
          <a:stretch>
            <a:fillRect/>
          </a:stretch>
        </p:blipFill>
        <p:spPr>
          <a:xfrm>
            <a:off x="4318681" y="4339975"/>
            <a:ext cx="561975" cy="495300"/>
          </a:xfrm>
          <a:prstGeom prst="rect">
            <a:avLst/>
          </a:prstGeom>
        </p:spPr>
      </p:pic>
      <p:pic>
        <p:nvPicPr>
          <p:cNvPr id="204" name="Graphic 203">
            <a:extLst>
              <a:ext uri="{FF2B5EF4-FFF2-40B4-BE49-F238E27FC236}">
                <a16:creationId xmlns:a16="http://schemas.microsoft.com/office/drawing/2014/main" id="{470422BF-9A5E-4F6E-A1C2-080E23C527E8}"/>
              </a:ext>
            </a:extLst>
          </p:cNvPr>
          <p:cNvPicPr>
            <a:picLocks noChangeAspect="1"/>
          </p:cNvPicPr>
          <p:nvPr/>
        </p:nvPicPr>
        <p:blipFill>
          <a:blip r:embed="rId191">
            <a:extLst>
              <a:ext uri="{96DAC541-7B7A-43D3-8B79-37D633B846F1}">
                <asvg:svgBlip xmlns:asvg="http://schemas.microsoft.com/office/drawing/2016/SVG/main" r:embed="rId192"/>
              </a:ext>
            </a:extLst>
          </a:blip>
          <a:stretch>
            <a:fillRect/>
          </a:stretch>
        </p:blipFill>
        <p:spPr>
          <a:xfrm>
            <a:off x="4406264" y="4905271"/>
            <a:ext cx="428625" cy="523875"/>
          </a:xfrm>
          <a:prstGeom prst="rect">
            <a:avLst/>
          </a:prstGeom>
        </p:spPr>
      </p:pic>
      <p:pic>
        <p:nvPicPr>
          <p:cNvPr id="206" name="Graphic 205">
            <a:extLst>
              <a:ext uri="{FF2B5EF4-FFF2-40B4-BE49-F238E27FC236}">
                <a16:creationId xmlns:a16="http://schemas.microsoft.com/office/drawing/2014/main" id="{D1DEF242-F7B5-48B9-A2B3-BAE02D56EBBB}"/>
              </a:ext>
            </a:extLst>
          </p:cNvPr>
          <p:cNvPicPr>
            <a:picLocks noChangeAspect="1"/>
          </p:cNvPicPr>
          <p:nvPr/>
        </p:nvPicPr>
        <p:blipFill>
          <a:blip r:embed="rId193">
            <a:extLst>
              <a:ext uri="{96DAC541-7B7A-43D3-8B79-37D633B846F1}">
                <asvg:svgBlip xmlns:asvg="http://schemas.microsoft.com/office/drawing/2016/SVG/main" r:embed="rId194"/>
              </a:ext>
            </a:extLst>
          </a:blip>
          <a:stretch>
            <a:fillRect/>
          </a:stretch>
        </p:blipFill>
        <p:spPr>
          <a:xfrm>
            <a:off x="5083044" y="4920297"/>
            <a:ext cx="381000" cy="600075"/>
          </a:xfrm>
          <a:prstGeom prst="rect">
            <a:avLst/>
          </a:prstGeom>
        </p:spPr>
      </p:pic>
      <p:pic>
        <p:nvPicPr>
          <p:cNvPr id="208" name="Graphic 207">
            <a:extLst>
              <a:ext uri="{FF2B5EF4-FFF2-40B4-BE49-F238E27FC236}">
                <a16:creationId xmlns:a16="http://schemas.microsoft.com/office/drawing/2014/main" id="{A06E3E3D-7BDA-457E-949B-84716803FBC6}"/>
              </a:ext>
            </a:extLst>
          </p:cNvPr>
          <p:cNvPicPr>
            <a:picLocks noChangeAspect="1"/>
          </p:cNvPicPr>
          <p:nvPr/>
        </p:nvPicPr>
        <p:blipFill>
          <a:blip r:embed="rId195">
            <a:extLst>
              <a:ext uri="{96DAC541-7B7A-43D3-8B79-37D633B846F1}">
                <asvg:svgBlip xmlns:asvg="http://schemas.microsoft.com/office/drawing/2016/SVG/main" r:embed="rId196"/>
              </a:ext>
            </a:extLst>
          </a:blip>
          <a:stretch>
            <a:fillRect/>
          </a:stretch>
        </p:blipFill>
        <p:spPr>
          <a:xfrm>
            <a:off x="5724708" y="4877626"/>
            <a:ext cx="371475" cy="647700"/>
          </a:xfrm>
          <a:prstGeom prst="rect">
            <a:avLst/>
          </a:prstGeom>
        </p:spPr>
      </p:pic>
      <p:pic>
        <p:nvPicPr>
          <p:cNvPr id="210" name="Graphic 209">
            <a:extLst>
              <a:ext uri="{FF2B5EF4-FFF2-40B4-BE49-F238E27FC236}">
                <a16:creationId xmlns:a16="http://schemas.microsoft.com/office/drawing/2014/main" id="{84129E1B-541F-461B-B748-663597AF2C7F}"/>
              </a:ext>
            </a:extLst>
          </p:cNvPr>
          <p:cNvPicPr>
            <a:picLocks noChangeAspect="1"/>
          </p:cNvPicPr>
          <p:nvPr/>
        </p:nvPicPr>
        <p:blipFill>
          <a:blip r:embed="rId197">
            <a:extLst>
              <a:ext uri="{96DAC541-7B7A-43D3-8B79-37D633B846F1}">
                <asvg:svgBlip xmlns:asvg="http://schemas.microsoft.com/office/drawing/2016/SVG/main" r:embed="rId198"/>
              </a:ext>
            </a:extLst>
          </a:blip>
          <a:stretch>
            <a:fillRect/>
          </a:stretch>
        </p:blipFill>
        <p:spPr>
          <a:xfrm>
            <a:off x="5575905" y="4235177"/>
            <a:ext cx="409575" cy="504825"/>
          </a:xfrm>
          <a:prstGeom prst="rect">
            <a:avLst/>
          </a:prstGeom>
        </p:spPr>
      </p:pic>
      <p:pic>
        <p:nvPicPr>
          <p:cNvPr id="212" name="Graphic 211">
            <a:extLst>
              <a:ext uri="{FF2B5EF4-FFF2-40B4-BE49-F238E27FC236}">
                <a16:creationId xmlns:a16="http://schemas.microsoft.com/office/drawing/2014/main" id="{982E32FE-01BE-4B97-8308-6C08C5D38357}"/>
              </a:ext>
            </a:extLst>
          </p:cNvPr>
          <p:cNvPicPr>
            <a:picLocks noChangeAspect="1"/>
          </p:cNvPicPr>
          <p:nvPr/>
        </p:nvPicPr>
        <p:blipFill>
          <a:blip r:embed="rId199">
            <a:extLst>
              <a:ext uri="{96DAC541-7B7A-43D3-8B79-37D633B846F1}">
                <asvg:svgBlip xmlns:asvg="http://schemas.microsoft.com/office/drawing/2016/SVG/main" r:embed="rId200"/>
              </a:ext>
            </a:extLst>
          </a:blip>
          <a:stretch>
            <a:fillRect/>
          </a:stretch>
        </p:blipFill>
        <p:spPr>
          <a:xfrm>
            <a:off x="6293502" y="4305324"/>
            <a:ext cx="428625" cy="523875"/>
          </a:xfrm>
          <a:prstGeom prst="rect">
            <a:avLst/>
          </a:prstGeom>
        </p:spPr>
      </p:pic>
      <p:pic>
        <p:nvPicPr>
          <p:cNvPr id="214" name="Graphic 213">
            <a:extLst>
              <a:ext uri="{FF2B5EF4-FFF2-40B4-BE49-F238E27FC236}">
                <a16:creationId xmlns:a16="http://schemas.microsoft.com/office/drawing/2014/main" id="{6FAB4DD5-808D-4865-A415-9B582B6DAECB}"/>
              </a:ext>
            </a:extLst>
          </p:cNvPr>
          <p:cNvPicPr>
            <a:picLocks noChangeAspect="1"/>
          </p:cNvPicPr>
          <p:nvPr/>
        </p:nvPicPr>
        <p:blipFill>
          <a:blip r:embed="rId201">
            <a:extLst>
              <a:ext uri="{96DAC541-7B7A-43D3-8B79-37D633B846F1}">
                <asvg:svgBlip xmlns:asvg="http://schemas.microsoft.com/office/drawing/2016/SVG/main" r:embed="rId202"/>
              </a:ext>
            </a:extLst>
          </a:blip>
          <a:stretch>
            <a:fillRect/>
          </a:stretch>
        </p:blipFill>
        <p:spPr>
          <a:xfrm>
            <a:off x="6233357" y="3617615"/>
            <a:ext cx="381000" cy="533400"/>
          </a:xfrm>
          <a:prstGeom prst="rect">
            <a:avLst/>
          </a:prstGeom>
        </p:spPr>
      </p:pic>
      <p:pic>
        <p:nvPicPr>
          <p:cNvPr id="216" name="Graphic 215">
            <a:extLst>
              <a:ext uri="{FF2B5EF4-FFF2-40B4-BE49-F238E27FC236}">
                <a16:creationId xmlns:a16="http://schemas.microsoft.com/office/drawing/2014/main" id="{52BDB47B-F847-4B38-8F39-B4AF49B00BA3}"/>
              </a:ext>
            </a:extLst>
          </p:cNvPr>
          <p:cNvPicPr>
            <a:picLocks noChangeAspect="1"/>
          </p:cNvPicPr>
          <p:nvPr/>
        </p:nvPicPr>
        <p:blipFill>
          <a:blip r:embed="rId203">
            <a:extLst>
              <a:ext uri="{96DAC541-7B7A-43D3-8B79-37D633B846F1}">
                <asvg:svgBlip xmlns:asvg="http://schemas.microsoft.com/office/drawing/2016/SVG/main" r:embed="rId204"/>
              </a:ext>
            </a:extLst>
          </a:blip>
          <a:stretch>
            <a:fillRect/>
          </a:stretch>
        </p:blipFill>
        <p:spPr>
          <a:xfrm>
            <a:off x="4982580" y="3022667"/>
            <a:ext cx="361950" cy="514350"/>
          </a:xfrm>
          <a:prstGeom prst="rect">
            <a:avLst/>
          </a:prstGeom>
        </p:spPr>
      </p:pic>
      <p:pic>
        <p:nvPicPr>
          <p:cNvPr id="218" name="Graphic 217">
            <a:extLst>
              <a:ext uri="{FF2B5EF4-FFF2-40B4-BE49-F238E27FC236}">
                <a16:creationId xmlns:a16="http://schemas.microsoft.com/office/drawing/2014/main" id="{B2EC4BBD-22CD-431A-A7ED-B3FD69C97920}"/>
              </a:ext>
            </a:extLst>
          </p:cNvPr>
          <p:cNvPicPr>
            <a:picLocks noChangeAspect="1"/>
          </p:cNvPicPr>
          <p:nvPr/>
        </p:nvPicPr>
        <p:blipFill>
          <a:blip r:embed="rId205">
            <a:extLst>
              <a:ext uri="{96DAC541-7B7A-43D3-8B79-37D633B846F1}">
                <asvg:svgBlip xmlns:asvg="http://schemas.microsoft.com/office/drawing/2016/SVG/main" r:embed="rId206"/>
              </a:ext>
            </a:extLst>
          </a:blip>
          <a:stretch>
            <a:fillRect/>
          </a:stretch>
        </p:blipFill>
        <p:spPr>
          <a:xfrm>
            <a:off x="5557166" y="2901003"/>
            <a:ext cx="530345" cy="666331"/>
          </a:xfrm>
          <a:prstGeom prst="rect">
            <a:avLst/>
          </a:prstGeom>
        </p:spPr>
      </p:pic>
      <p:pic>
        <p:nvPicPr>
          <p:cNvPr id="220" name="Graphic 219">
            <a:extLst>
              <a:ext uri="{FF2B5EF4-FFF2-40B4-BE49-F238E27FC236}">
                <a16:creationId xmlns:a16="http://schemas.microsoft.com/office/drawing/2014/main" id="{EEDFB9DD-4ADE-430F-ACA3-999F681FB977}"/>
              </a:ext>
            </a:extLst>
          </p:cNvPr>
          <p:cNvPicPr>
            <a:picLocks noChangeAspect="1"/>
          </p:cNvPicPr>
          <p:nvPr/>
        </p:nvPicPr>
        <p:blipFill>
          <a:blip r:embed="rId207">
            <a:extLst>
              <a:ext uri="{96DAC541-7B7A-43D3-8B79-37D633B846F1}">
                <asvg:svgBlip xmlns:asvg="http://schemas.microsoft.com/office/drawing/2016/SVG/main" r:embed="rId208"/>
              </a:ext>
            </a:extLst>
          </a:blip>
          <a:stretch>
            <a:fillRect/>
          </a:stretch>
        </p:blipFill>
        <p:spPr>
          <a:xfrm>
            <a:off x="6276059" y="3006431"/>
            <a:ext cx="361950" cy="438150"/>
          </a:xfrm>
          <a:prstGeom prst="rect">
            <a:avLst/>
          </a:prstGeom>
        </p:spPr>
      </p:pic>
      <p:pic>
        <p:nvPicPr>
          <p:cNvPr id="222" name="Graphic 221">
            <a:extLst>
              <a:ext uri="{FF2B5EF4-FFF2-40B4-BE49-F238E27FC236}">
                <a16:creationId xmlns:a16="http://schemas.microsoft.com/office/drawing/2014/main" id="{19718D83-7150-4BDF-8BB1-F4819D1AC9E1}"/>
              </a:ext>
            </a:extLst>
          </p:cNvPr>
          <p:cNvPicPr>
            <a:picLocks noChangeAspect="1"/>
          </p:cNvPicPr>
          <p:nvPr/>
        </p:nvPicPr>
        <p:blipFill>
          <a:blip r:embed="rId209">
            <a:extLst>
              <a:ext uri="{96DAC541-7B7A-43D3-8B79-37D633B846F1}">
                <asvg:svgBlip xmlns:asvg="http://schemas.microsoft.com/office/drawing/2016/SVG/main" r:embed="rId210"/>
              </a:ext>
            </a:extLst>
          </a:blip>
          <a:stretch>
            <a:fillRect/>
          </a:stretch>
        </p:blipFill>
        <p:spPr>
          <a:xfrm>
            <a:off x="4862485" y="3668012"/>
            <a:ext cx="419100" cy="419100"/>
          </a:xfrm>
          <a:prstGeom prst="rect">
            <a:avLst/>
          </a:prstGeom>
        </p:spPr>
      </p:pic>
      <p:pic>
        <p:nvPicPr>
          <p:cNvPr id="224" name="Graphic 223">
            <a:extLst>
              <a:ext uri="{FF2B5EF4-FFF2-40B4-BE49-F238E27FC236}">
                <a16:creationId xmlns:a16="http://schemas.microsoft.com/office/drawing/2014/main" id="{79500DE7-48F0-40F0-8F04-ECCC65A84684}"/>
              </a:ext>
            </a:extLst>
          </p:cNvPr>
          <p:cNvPicPr>
            <a:picLocks noChangeAspect="1"/>
          </p:cNvPicPr>
          <p:nvPr/>
        </p:nvPicPr>
        <p:blipFill>
          <a:blip r:embed="rId211">
            <a:extLst>
              <a:ext uri="{96DAC541-7B7A-43D3-8B79-37D633B846F1}">
                <asvg:svgBlip xmlns:asvg="http://schemas.microsoft.com/office/drawing/2016/SVG/main" r:embed="rId212"/>
              </a:ext>
            </a:extLst>
          </a:blip>
          <a:stretch>
            <a:fillRect/>
          </a:stretch>
        </p:blipFill>
        <p:spPr>
          <a:xfrm>
            <a:off x="4999661" y="4277633"/>
            <a:ext cx="476250" cy="466725"/>
          </a:xfrm>
          <a:prstGeom prst="rect">
            <a:avLst/>
          </a:prstGeom>
        </p:spPr>
      </p:pic>
      <p:pic>
        <p:nvPicPr>
          <p:cNvPr id="226" name="Graphic 225">
            <a:extLst>
              <a:ext uri="{FF2B5EF4-FFF2-40B4-BE49-F238E27FC236}">
                <a16:creationId xmlns:a16="http://schemas.microsoft.com/office/drawing/2014/main" id="{D11C0B5C-244D-40E2-9039-28E77C87EC6D}"/>
              </a:ext>
            </a:extLst>
          </p:cNvPr>
          <p:cNvPicPr>
            <a:picLocks noChangeAspect="1"/>
          </p:cNvPicPr>
          <p:nvPr/>
        </p:nvPicPr>
        <p:blipFill>
          <a:blip r:embed="rId213">
            <a:extLst>
              <a:ext uri="{96DAC541-7B7A-43D3-8B79-37D633B846F1}">
                <asvg:svgBlip xmlns:asvg="http://schemas.microsoft.com/office/drawing/2016/SVG/main" r:embed="rId214"/>
              </a:ext>
            </a:extLst>
          </a:blip>
          <a:stretch>
            <a:fillRect/>
          </a:stretch>
        </p:blipFill>
        <p:spPr>
          <a:xfrm>
            <a:off x="11553754" y="1748703"/>
            <a:ext cx="428625" cy="485775"/>
          </a:xfrm>
          <a:prstGeom prst="rect">
            <a:avLst/>
          </a:prstGeom>
        </p:spPr>
      </p:pic>
      <p:pic>
        <p:nvPicPr>
          <p:cNvPr id="228" name="Graphic 227">
            <a:extLst>
              <a:ext uri="{FF2B5EF4-FFF2-40B4-BE49-F238E27FC236}">
                <a16:creationId xmlns:a16="http://schemas.microsoft.com/office/drawing/2014/main" id="{D19996D9-0F92-4DA1-A05B-EBFD71DBB5DA}"/>
              </a:ext>
            </a:extLst>
          </p:cNvPr>
          <p:cNvPicPr>
            <a:picLocks noChangeAspect="1"/>
          </p:cNvPicPr>
          <p:nvPr/>
        </p:nvPicPr>
        <p:blipFill>
          <a:blip r:embed="rId215">
            <a:extLst>
              <a:ext uri="{96DAC541-7B7A-43D3-8B79-37D633B846F1}">
                <asvg:svgBlip xmlns:asvg="http://schemas.microsoft.com/office/drawing/2016/SVG/main" r:embed="rId216"/>
              </a:ext>
            </a:extLst>
          </a:blip>
          <a:stretch>
            <a:fillRect/>
          </a:stretch>
        </p:blipFill>
        <p:spPr>
          <a:xfrm>
            <a:off x="11491841" y="3006431"/>
            <a:ext cx="552450" cy="438150"/>
          </a:xfrm>
          <a:prstGeom prst="rect">
            <a:avLst/>
          </a:prstGeom>
        </p:spPr>
      </p:pic>
      <p:pic>
        <p:nvPicPr>
          <p:cNvPr id="230" name="Graphic 229">
            <a:extLst>
              <a:ext uri="{FF2B5EF4-FFF2-40B4-BE49-F238E27FC236}">
                <a16:creationId xmlns:a16="http://schemas.microsoft.com/office/drawing/2014/main" id="{281F8B62-F7CB-4B76-99B6-E4AB8649AB7C}"/>
              </a:ext>
            </a:extLst>
          </p:cNvPr>
          <p:cNvPicPr>
            <a:picLocks noChangeAspect="1"/>
          </p:cNvPicPr>
          <p:nvPr/>
        </p:nvPicPr>
        <p:blipFill>
          <a:blip r:embed="rId217">
            <a:extLst>
              <a:ext uri="{96DAC541-7B7A-43D3-8B79-37D633B846F1}">
                <asvg:svgBlip xmlns:asvg="http://schemas.microsoft.com/office/drawing/2016/SVG/main" r:embed="rId218"/>
              </a:ext>
            </a:extLst>
          </a:blip>
          <a:stretch>
            <a:fillRect/>
          </a:stretch>
        </p:blipFill>
        <p:spPr>
          <a:xfrm>
            <a:off x="11455093" y="4319611"/>
            <a:ext cx="438150" cy="495300"/>
          </a:xfrm>
          <a:prstGeom prst="rect">
            <a:avLst/>
          </a:prstGeom>
        </p:spPr>
      </p:pic>
      <p:pic>
        <p:nvPicPr>
          <p:cNvPr id="232" name="Graphic 231">
            <a:extLst>
              <a:ext uri="{FF2B5EF4-FFF2-40B4-BE49-F238E27FC236}">
                <a16:creationId xmlns:a16="http://schemas.microsoft.com/office/drawing/2014/main" id="{32C87729-900D-4E4D-9701-3AD5676EB7D9}"/>
              </a:ext>
            </a:extLst>
          </p:cNvPr>
          <p:cNvPicPr>
            <a:picLocks noChangeAspect="1"/>
          </p:cNvPicPr>
          <p:nvPr/>
        </p:nvPicPr>
        <p:blipFill>
          <a:blip r:embed="rId219">
            <a:extLst>
              <a:ext uri="{96DAC541-7B7A-43D3-8B79-37D633B846F1}">
                <asvg:svgBlip xmlns:asvg="http://schemas.microsoft.com/office/drawing/2016/SVG/main" r:embed="rId220"/>
              </a:ext>
            </a:extLst>
          </a:blip>
          <a:stretch>
            <a:fillRect/>
          </a:stretch>
        </p:blipFill>
        <p:spPr>
          <a:xfrm>
            <a:off x="11439454" y="3742029"/>
            <a:ext cx="542925" cy="342900"/>
          </a:xfrm>
          <a:prstGeom prst="rect">
            <a:avLst/>
          </a:prstGeom>
        </p:spPr>
      </p:pic>
      <p:pic>
        <p:nvPicPr>
          <p:cNvPr id="234" name="Graphic 233">
            <a:extLst>
              <a:ext uri="{FF2B5EF4-FFF2-40B4-BE49-F238E27FC236}">
                <a16:creationId xmlns:a16="http://schemas.microsoft.com/office/drawing/2014/main" id="{9399FB1B-8632-4079-8E4E-337F2ECDA0FA}"/>
              </a:ext>
            </a:extLst>
          </p:cNvPr>
          <p:cNvPicPr>
            <a:picLocks noChangeAspect="1"/>
          </p:cNvPicPr>
          <p:nvPr/>
        </p:nvPicPr>
        <p:blipFill>
          <a:blip r:embed="rId221">
            <a:extLst>
              <a:ext uri="{96DAC541-7B7A-43D3-8B79-37D633B846F1}">
                <asvg:svgBlip xmlns:asvg="http://schemas.microsoft.com/office/drawing/2016/SVG/main" r:embed="rId222"/>
              </a:ext>
            </a:extLst>
          </a:blip>
          <a:stretch>
            <a:fillRect/>
          </a:stretch>
        </p:blipFill>
        <p:spPr>
          <a:xfrm>
            <a:off x="11454570" y="4892990"/>
            <a:ext cx="409575" cy="504825"/>
          </a:xfrm>
          <a:prstGeom prst="rect">
            <a:avLst/>
          </a:prstGeom>
        </p:spPr>
      </p:pic>
      <p:pic>
        <p:nvPicPr>
          <p:cNvPr id="236" name="Graphic 235">
            <a:extLst>
              <a:ext uri="{FF2B5EF4-FFF2-40B4-BE49-F238E27FC236}">
                <a16:creationId xmlns:a16="http://schemas.microsoft.com/office/drawing/2014/main" id="{8CD5B818-42F8-405A-B5CC-E1E6EEC0C251}"/>
              </a:ext>
            </a:extLst>
          </p:cNvPr>
          <p:cNvPicPr>
            <a:picLocks noChangeAspect="1"/>
          </p:cNvPicPr>
          <p:nvPr/>
        </p:nvPicPr>
        <p:blipFill>
          <a:blip r:embed="rId223">
            <a:extLst>
              <a:ext uri="{96DAC541-7B7A-43D3-8B79-37D633B846F1}">
                <asvg:svgBlip xmlns:asvg="http://schemas.microsoft.com/office/drawing/2016/SVG/main" r:embed="rId224"/>
              </a:ext>
            </a:extLst>
          </a:blip>
          <a:stretch>
            <a:fillRect/>
          </a:stretch>
        </p:blipFill>
        <p:spPr>
          <a:xfrm>
            <a:off x="11553754" y="2448982"/>
            <a:ext cx="466725" cy="428625"/>
          </a:xfrm>
          <a:prstGeom prst="rect">
            <a:avLst/>
          </a:prstGeom>
        </p:spPr>
      </p:pic>
    </p:spTree>
    <p:extLst>
      <p:ext uri="{BB962C8B-B14F-4D97-AF65-F5344CB8AC3E}">
        <p14:creationId xmlns:p14="http://schemas.microsoft.com/office/powerpoint/2010/main" val="79060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62E9723-8238-417F-A7EB-360ADD1C7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7636" y="1068161"/>
            <a:ext cx="647700" cy="933450"/>
          </a:xfrm>
          <a:prstGeom prst="rect">
            <a:avLst/>
          </a:prstGeom>
        </p:spPr>
      </p:pic>
      <p:pic>
        <p:nvPicPr>
          <p:cNvPr id="8" name="Graphic 7">
            <a:extLst>
              <a:ext uri="{FF2B5EF4-FFF2-40B4-BE49-F238E27FC236}">
                <a16:creationId xmlns:a16="http://schemas.microsoft.com/office/drawing/2014/main" id="{C5293B07-73B7-4A28-8410-C489CC7CA6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7962" y="1077686"/>
            <a:ext cx="752475" cy="923925"/>
          </a:xfrm>
          <a:prstGeom prst="rect">
            <a:avLst/>
          </a:prstGeom>
        </p:spPr>
      </p:pic>
      <p:pic>
        <p:nvPicPr>
          <p:cNvPr id="10" name="Graphic 9">
            <a:extLst>
              <a:ext uri="{FF2B5EF4-FFF2-40B4-BE49-F238E27FC236}">
                <a16:creationId xmlns:a16="http://schemas.microsoft.com/office/drawing/2014/main" id="{EDBD3E11-215E-480E-A411-C724D526A7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7895" y="1077686"/>
            <a:ext cx="781050" cy="933450"/>
          </a:xfrm>
          <a:prstGeom prst="rect">
            <a:avLst/>
          </a:prstGeom>
        </p:spPr>
      </p:pic>
      <p:pic>
        <p:nvPicPr>
          <p:cNvPr id="12" name="Graphic 11">
            <a:extLst>
              <a:ext uri="{FF2B5EF4-FFF2-40B4-BE49-F238E27FC236}">
                <a16:creationId xmlns:a16="http://schemas.microsoft.com/office/drawing/2014/main" id="{8D597A47-8110-42EB-B3B8-E835893D0F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821225" y="1096736"/>
            <a:ext cx="723900" cy="914400"/>
          </a:xfrm>
          <a:prstGeom prst="rect">
            <a:avLst/>
          </a:prstGeom>
        </p:spPr>
      </p:pic>
      <p:pic>
        <p:nvPicPr>
          <p:cNvPr id="14" name="Graphic 13">
            <a:extLst>
              <a:ext uri="{FF2B5EF4-FFF2-40B4-BE49-F238E27FC236}">
                <a16:creationId xmlns:a16="http://schemas.microsoft.com/office/drawing/2014/main" id="{C9AB0A6F-06EB-4437-ACF0-E572FC8AEF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63860" y="1134836"/>
            <a:ext cx="647700" cy="876300"/>
          </a:xfrm>
          <a:prstGeom prst="rect">
            <a:avLst/>
          </a:prstGeom>
        </p:spPr>
      </p:pic>
      <p:pic>
        <p:nvPicPr>
          <p:cNvPr id="16" name="Graphic 15">
            <a:extLst>
              <a:ext uri="{FF2B5EF4-FFF2-40B4-BE49-F238E27FC236}">
                <a16:creationId xmlns:a16="http://schemas.microsoft.com/office/drawing/2014/main" id="{A2474283-215B-4D50-8FD6-BB64B493234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30295" y="1134836"/>
            <a:ext cx="571500" cy="981075"/>
          </a:xfrm>
          <a:prstGeom prst="rect">
            <a:avLst/>
          </a:prstGeom>
        </p:spPr>
      </p:pic>
      <p:pic>
        <p:nvPicPr>
          <p:cNvPr id="18" name="Graphic 17">
            <a:extLst>
              <a:ext uri="{FF2B5EF4-FFF2-40B4-BE49-F238E27FC236}">
                <a16:creationId xmlns:a16="http://schemas.microsoft.com/office/drawing/2014/main" id="{47E4B08B-B1D9-4893-A982-FC900C725E7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49934" y="1068161"/>
            <a:ext cx="695325" cy="923925"/>
          </a:xfrm>
          <a:prstGeom prst="rect">
            <a:avLst/>
          </a:prstGeom>
        </p:spPr>
      </p:pic>
      <p:pic>
        <p:nvPicPr>
          <p:cNvPr id="20" name="Graphic 19">
            <a:extLst>
              <a:ext uri="{FF2B5EF4-FFF2-40B4-BE49-F238E27FC236}">
                <a16:creationId xmlns:a16="http://schemas.microsoft.com/office/drawing/2014/main" id="{422937F2-A314-4E1F-8A72-E1EBD5EF1DC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96730" y="1068161"/>
            <a:ext cx="828675" cy="933450"/>
          </a:xfrm>
          <a:prstGeom prst="rect">
            <a:avLst/>
          </a:prstGeom>
        </p:spPr>
      </p:pic>
      <p:pic>
        <p:nvPicPr>
          <p:cNvPr id="22" name="Graphic 21">
            <a:extLst>
              <a:ext uri="{FF2B5EF4-FFF2-40B4-BE49-F238E27FC236}">
                <a16:creationId xmlns:a16="http://schemas.microsoft.com/office/drawing/2014/main" id="{2241A08C-CB2A-46F2-88CC-CB8F56C9AE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59245" y="1049111"/>
            <a:ext cx="723900" cy="942975"/>
          </a:xfrm>
          <a:prstGeom prst="rect">
            <a:avLst/>
          </a:prstGeom>
        </p:spPr>
      </p:pic>
      <p:pic>
        <p:nvPicPr>
          <p:cNvPr id="24" name="Graphic 23">
            <a:extLst>
              <a:ext uri="{FF2B5EF4-FFF2-40B4-BE49-F238E27FC236}">
                <a16:creationId xmlns:a16="http://schemas.microsoft.com/office/drawing/2014/main" id="{9699D46A-6EDE-4052-8B1A-A2FABB70C3F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9643380" y="1039586"/>
            <a:ext cx="676275" cy="952500"/>
          </a:xfrm>
          <a:prstGeom prst="rect">
            <a:avLst/>
          </a:prstGeom>
        </p:spPr>
      </p:pic>
      <p:pic>
        <p:nvPicPr>
          <p:cNvPr id="26" name="Graphic 25">
            <a:extLst>
              <a:ext uri="{FF2B5EF4-FFF2-40B4-BE49-F238E27FC236}">
                <a16:creationId xmlns:a16="http://schemas.microsoft.com/office/drawing/2014/main" id="{F652913F-A933-4452-9996-8F2AB80600F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0609485" y="1096736"/>
            <a:ext cx="657225" cy="942975"/>
          </a:xfrm>
          <a:prstGeom prst="rect">
            <a:avLst/>
          </a:prstGeom>
        </p:spPr>
      </p:pic>
      <p:pic>
        <p:nvPicPr>
          <p:cNvPr id="30" name="Graphic 29">
            <a:extLst>
              <a:ext uri="{FF2B5EF4-FFF2-40B4-BE49-F238E27FC236}">
                <a16:creationId xmlns:a16="http://schemas.microsoft.com/office/drawing/2014/main" id="{83BFED23-CF0D-4B38-A82F-D6D1322D67F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001735" y="4018870"/>
            <a:ext cx="4171950" cy="571500"/>
          </a:xfrm>
          <a:prstGeom prst="rect">
            <a:avLst/>
          </a:prstGeom>
        </p:spPr>
      </p:pic>
      <p:pic>
        <p:nvPicPr>
          <p:cNvPr id="32" name="Graphic 31">
            <a:extLst>
              <a:ext uri="{FF2B5EF4-FFF2-40B4-BE49-F238E27FC236}">
                <a16:creationId xmlns:a16="http://schemas.microsoft.com/office/drawing/2014/main" id="{58B10A36-997B-4BCF-90F0-200E3E378C0A}"/>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500437" y="4704670"/>
            <a:ext cx="3962400" cy="447675"/>
          </a:xfrm>
          <a:prstGeom prst="rect">
            <a:avLst/>
          </a:prstGeom>
        </p:spPr>
      </p:pic>
    </p:spTree>
    <p:extLst>
      <p:ext uri="{BB962C8B-B14F-4D97-AF65-F5344CB8AC3E}">
        <p14:creationId xmlns:p14="http://schemas.microsoft.com/office/powerpoint/2010/main" val="34020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7E7A18-FA17-4F61-BEE5-4A8634826B27}"/>
              </a:ext>
            </a:extLst>
          </p:cNvPr>
          <p:cNvSpPr>
            <a:spLocks noGrp="1"/>
          </p:cNvSpPr>
          <p:nvPr>
            <p:ph type="body" sz="quarter" idx="4294967295"/>
          </p:nvPr>
        </p:nvSpPr>
        <p:spPr>
          <a:xfrm>
            <a:off x="363071" y="6427694"/>
            <a:ext cx="9856787" cy="430306"/>
          </a:xfrm>
        </p:spPr>
        <p:txBody>
          <a:bodyPr>
            <a:normAutofit lnSpcReduction="10000"/>
          </a:bodyPr>
          <a:lstStyle/>
          <a:p>
            <a:endParaRPr lang="en-AU"/>
          </a:p>
        </p:txBody>
      </p:sp>
      <p:sp>
        <p:nvSpPr>
          <p:cNvPr id="3" name="Title 2">
            <a:extLst>
              <a:ext uri="{FF2B5EF4-FFF2-40B4-BE49-F238E27FC236}">
                <a16:creationId xmlns:a16="http://schemas.microsoft.com/office/drawing/2014/main" id="{E2FC829E-DEDF-4D4D-9A49-A641669B5562}"/>
              </a:ext>
            </a:extLst>
          </p:cNvPr>
          <p:cNvSpPr>
            <a:spLocks noGrp="1"/>
          </p:cNvSpPr>
          <p:nvPr>
            <p:ph type="title"/>
          </p:nvPr>
        </p:nvSpPr>
        <p:spPr/>
        <p:txBody>
          <a:bodyPr/>
          <a:lstStyle/>
          <a:p>
            <a:r>
              <a:rPr lang="en-AU" dirty="0"/>
              <a:t>Click to add title</a:t>
            </a:r>
          </a:p>
        </p:txBody>
      </p:sp>
      <p:sp>
        <p:nvSpPr>
          <p:cNvPr id="4" name="Shape 2906">
            <a:extLst>
              <a:ext uri="{FF2B5EF4-FFF2-40B4-BE49-F238E27FC236}">
                <a16:creationId xmlns:a16="http://schemas.microsoft.com/office/drawing/2014/main" id="{DB86D599-175B-4757-BE34-5160F3F38E4B}"/>
              </a:ext>
            </a:extLst>
          </p:cNvPr>
          <p:cNvSpPr/>
          <p:nvPr/>
        </p:nvSpPr>
        <p:spPr>
          <a:xfrm>
            <a:off x="967274" y="1462181"/>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4DB8467-6846-46BA-B31F-8CCDEDBEE5F3}"/>
              </a:ext>
            </a:extLst>
          </p:cNvPr>
          <p:cNvSpPr txBox="1"/>
          <p:nvPr/>
        </p:nvSpPr>
        <p:spPr>
          <a:xfrm>
            <a:off x="1287625" y="1340235"/>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1287625" y="1863455"/>
            <a:ext cx="9927772" cy="1323439"/>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 et dolore magna </a:t>
            </a:r>
            <a:r>
              <a:rPr lang="en-AU" sz="2000" dirty="0" err="1">
                <a:latin typeface="Calibri" panose="020F0502020204030204" pitchFamily="34" charset="0"/>
                <a:cs typeface="Calibri" panose="020F0502020204030204" pitchFamily="34" charset="0"/>
              </a:rPr>
              <a:t>aliqua</a:t>
            </a:r>
            <a:r>
              <a:rPr lang="en-AU"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AU" sz="2000" dirty="0"/>
          </a:p>
        </p:txBody>
      </p:sp>
      <p:sp>
        <p:nvSpPr>
          <p:cNvPr id="8" name="Shape 2906">
            <a:extLst>
              <a:ext uri="{FF2B5EF4-FFF2-40B4-BE49-F238E27FC236}">
                <a16:creationId xmlns:a16="http://schemas.microsoft.com/office/drawing/2014/main" id="{6A66665D-0C86-47CE-81BF-CD3681F50955}"/>
              </a:ext>
            </a:extLst>
          </p:cNvPr>
          <p:cNvSpPr/>
          <p:nvPr/>
        </p:nvSpPr>
        <p:spPr>
          <a:xfrm>
            <a:off x="967274" y="300229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57DCDEE-641D-458E-8203-67B328BD4A17}"/>
              </a:ext>
            </a:extLst>
          </p:cNvPr>
          <p:cNvSpPr txBox="1"/>
          <p:nvPr/>
        </p:nvSpPr>
        <p:spPr>
          <a:xfrm>
            <a:off x="1287625" y="2880348"/>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10" name="TextBox 9">
            <a:extLst>
              <a:ext uri="{FF2B5EF4-FFF2-40B4-BE49-F238E27FC236}">
                <a16:creationId xmlns:a16="http://schemas.microsoft.com/office/drawing/2014/main" id="{429C9CE0-D465-4059-98A9-9481B35DE542}"/>
              </a:ext>
            </a:extLst>
          </p:cNvPr>
          <p:cNvSpPr txBox="1"/>
          <p:nvPr/>
        </p:nvSpPr>
        <p:spPr>
          <a:xfrm>
            <a:off x="1287625" y="3395641"/>
            <a:ext cx="9927772" cy="1323439"/>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 et dolore magna </a:t>
            </a:r>
            <a:r>
              <a:rPr lang="en-AU" sz="2000" dirty="0" err="1">
                <a:latin typeface="Calibri" panose="020F0502020204030204" pitchFamily="34" charset="0"/>
                <a:cs typeface="Calibri" panose="020F0502020204030204" pitchFamily="34" charset="0"/>
              </a:rPr>
              <a:t>aliqua</a:t>
            </a:r>
            <a:r>
              <a:rPr lang="en-AU" sz="2000"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195943" y="676427"/>
            <a:ext cx="2929812" cy="378446"/>
          </a:xfrm>
          <a:prstGeom prst="rect">
            <a:avLst/>
          </a:prstGeom>
          <a:noFill/>
        </p:spPr>
        <p:txBody>
          <a:bodyPr wrap="square" rtlCol="0">
            <a:spAutoFit/>
          </a:bodyPr>
          <a:lstStyle/>
          <a:p>
            <a:r>
              <a:rPr lang="en-AU" dirty="0">
                <a:solidFill>
                  <a:schemeClr val="accent4"/>
                </a:solidFill>
              </a:rPr>
              <a:t>Example layout 1</a:t>
            </a:r>
          </a:p>
        </p:txBody>
      </p:sp>
      <p:sp>
        <p:nvSpPr>
          <p:cNvPr id="12" name="Shape 2906">
            <a:extLst>
              <a:ext uri="{FF2B5EF4-FFF2-40B4-BE49-F238E27FC236}">
                <a16:creationId xmlns:a16="http://schemas.microsoft.com/office/drawing/2014/main" id="{CD784D75-AE8B-43DB-857B-A7BB6E9DD1BF}"/>
              </a:ext>
            </a:extLst>
          </p:cNvPr>
          <p:cNvSpPr/>
          <p:nvPr/>
        </p:nvSpPr>
        <p:spPr>
          <a:xfrm>
            <a:off x="926251" y="4517878"/>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2394DB0B-3C87-4754-B9CA-01ED37E6011D}"/>
              </a:ext>
            </a:extLst>
          </p:cNvPr>
          <p:cNvSpPr txBox="1"/>
          <p:nvPr/>
        </p:nvSpPr>
        <p:spPr>
          <a:xfrm>
            <a:off x="1246602" y="4395932"/>
            <a:ext cx="9414587" cy="523220"/>
          </a:xfrm>
          <a:prstGeom prst="rect">
            <a:avLst/>
          </a:prstGeom>
          <a:noFill/>
        </p:spPr>
        <p:txBody>
          <a:bodyPr wrap="square" rtlCol="0">
            <a:spAutoFit/>
          </a:bodyPr>
          <a:lstStyle/>
          <a:p>
            <a:r>
              <a:rPr lang="en-AU" sz="2800" dirty="0">
                <a:latin typeface="Calibri" panose="020F0502020204030204" pitchFamily="34" charset="0"/>
                <a:cs typeface="Calibri" panose="020F0502020204030204" pitchFamily="34" charset="0"/>
              </a:rPr>
              <a:t>Put a title here</a:t>
            </a:r>
          </a:p>
        </p:txBody>
      </p:sp>
      <p:sp>
        <p:nvSpPr>
          <p:cNvPr id="14" name="TextBox 13">
            <a:extLst>
              <a:ext uri="{FF2B5EF4-FFF2-40B4-BE49-F238E27FC236}">
                <a16:creationId xmlns:a16="http://schemas.microsoft.com/office/drawing/2014/main" id="{6C3ABCC1-513E-4FB3-A81A-9A8BABFB150D}"/>
              </a:ext>
            </a:extLst>
          </p:cNvPr>
          <p:cNvSpPr txBox="1"/>
          <p:nvPr/>
        </p:nvSpPr>
        <p:spPr>
          <a:xfrm>
            <a:off x="1246602" y="4911225"/>
            <a:ext cx="9927772" cy="707886"/>
          </a:xfrm>
          <a:prstGeom prst="rect">
            <a:avLst/>
          </a:prstGeom>
          <a:noFill/>
        </p:spPr>
        <p:txBody>
          <a:bodyPr wrap="square" rtlCol="0">
            <a:spAutoFit/>
          </a:bodyPr>
          <a:lstStyle/>
          <a:p>
            <a:r>
              <a:rPr lang="en-AU" sz="2000" dirty="0">
                <a:latin typeface="Calibri" panose="020F0502020204030204" pitchFamily="34" charset="0"/>
                <a:cs typeface="Calibri" panose="020F0502020204030204" pitchFamily="34" charset="0"/>
              </a:rPr>
              <a:t>Place some explanatory text here, remembering to use a minimum 18pt Calibri font. Lorem ipsum </a:t>
            </a:r>
            <a:r>
              <a:rPr lang="en-AU" sz="2000" dirty="0" err="1">
                <a:latin typeface="Calibri" panose="020F0502020204030204" pitchFamily="34" charset="0"/>
                <a:cs typeface="Calibri" panose="020F0502020204030204" pitchFamily="34" charset="0"/>
              </a:rPr>
              <a:t>dolor</a:t>
            </a:r>
            <a:r>
              <a:rPr lang="en-AU" sz="2000" dirty="0">
                <a:latin typeface="Calibri" panose="020F0502020204030204" pitchFamily="34" charset="0"/>
                <a:cs typeface="Calibri" panose="020F0502020204030204" pitchFamily="34" charset="0"/>
              </a:rPr>
              <a:t> sit </a:t>
            </a:r>
            <a:r>
              <a:rPr lang="en-AU" sz="2000" dirty="0" err="1">
                <a:latin typeface="Calibri" panose="020F0502020204030204" pitchFamily="34" charset="0"/>
                <a:cs typeface="Calibri" panose="020F0502020204030204" pitchFamily="34" charset="0"/>
              </a:rPr>
              <a:t>amet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consectetur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adipiscing</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elit</a:t>
            </a:r>
            <a:r>
              <a:rPr lang="en-AU" sz="2000" dirty="0">
                <a:latin typeface="Calibri" panose="020F0502020204030204" pitchFamily="34" charset="0"/>
                <a:cs typeface="Calibri" panose="020F0502020204030204" pitchFamily="34" charset="0"/>
              </a:rPr>
              <a:t>, sed do </a:t>
            </a:r>
            <a:r>
              <a:rPr lang="en-AU" sz="2000" dirty="0" err="1">
                <a:latin typeface="Calibri" panose="020F0502020204030204" pitchFamily="34" charset="0"/>
                <a:cs typeface="Calibri" panose="020F0502020204030204" pitchFamily="34" charset="0"/>
              </a:rPr>
              <a:t>eiusmod</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tempor</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incididunt</a:t>
            </a:r>
            <a:r>
              <a:rPr lang="en-AU" sz="2000" dirty="0">
                <a:latin typeface="Calibri" panose="020F0502020204030204" pitchFamily="34" charset="0"/>
                <a:cs typeface="Calibri" panose="020F0502020204030204" pitchFamily="34" charset="0"/>
              </a:rPr>
              <a:t> </a:t>
            </a:r>
            <a:r>
              <a:rPr lang="en-AU" sz="2000" dirty="0" err="1">
                <a:latin typeface="Calibri" panose="020F0502020204030204" pitchFamily="34" charset="0"/>
                <a:cs typeface="Calibri" panose="020F0502020204030204" pitchFamily="34" charset="0"/>
              </a:rPr>
              <a:t>ut</a:t>
            </a:r>
            <a:r>
              <a:rPr lang="en-AU" sz="2000" dirty="0">
                <a:latin typeface="Calibri" panose="020F0502020204030204" pitchFamily="34" charset="0"/>
                <a:cs typeface="Calibri" panose="020F0502020204030204" pitchFamily="34" charset="0"/>
              </a:rPr>
              <a:t> labore.</a:t>
            </a:r>
            <a:endParaRPr lang="en-AU" sz="2000" dirty="0"/>
          </a:p>
        </p:txBody>
      </p:sp>
    </p:spTree>
    <p:extLst>
      <p:ext uri="{BB962C8B-B14F-4D97-AF65-F5344CB8AC3E}">
        <p14:creationId xmlns:p14="http://schemas.microsoft.com/office/powerpoint/2010/main" val="397852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B8467-6846-46BA-B31F-8CCDEDBEE5F3}"/>
              </a:ext>
            </a:extLst>
          </p:cNvPr>
          <p:cNvSpPr txBox="1"/>
          <p:nvPr/>
        </p:nvSpPr>
        <p:spPr>
          <a:xfrm>
            <a:off x="2178697" y="922881"/>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2178697" y="1384546"/>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261256" y="670066"/>
            <a:ext cx="2929812" cy="378446"/>
          </a:xfrm>
          <a:prstGeom prst="rect">
            <a:avLst/>
          </a:prstGeom>
          <a:noFill/>
        </p:spPr>
        <p:txBody>
          <a:bodyPr wrap="square" rtlCol="0">
            <a:spAutoFit/>
          </a:bodyPr>
          <a:lstStyle/>
          <a:p>
            <a:r>
              <a:rPr lang="en-AU" dirty="0">
                <a:solidFill>
                  <a:schemeClr val="accent4"/>
                </a:solidFill>
              </a:rPr>
              <a:t>Example layout 2</a:t>
            </a:r>
          </a:p>
        </p:txBody>
      </p:sp>
      <p:sp>
        <p:nvSpPr>
          <p:cNvPr id="7" name="Oval 6">
            <a:extLst>
              <a:ext uri="{FF2B5EF4-FFF2-40B4-BE49-F238E27FC236}">
                <a16:creationId xmlns:a16="http://schemas.microsoft.com/office/drawing/2014/main" id="{F878E3FA-BE3B-4F44-B624-2D16AFE6344F}"/>
              </a:ext>
            </a:extLst>
          </p:cNvPr>
          <p:cNvSpPr/>
          <p:nvPr/>
        </p:nvSpPr>
        <p:spPr>
          <a:xfrm>
            <a:off x="909730" y="1090121"/>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4A8B7505-D756-4917-BB26-98A4DC828498}"/>
              </a:ext>
            </a:extLst>
          </p:cNvPr>
          <p:cNvSpPr txBox="1"/>
          <p:nvPr/>
        </p:nvSpPr>
        <p:spPr>
          <a:xfrm>
            <a:off x="2151712" y="2512488"/>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0" name="TextBox 29">
            <a:extLst>
              <a:ext uri="{FF2B5EF4-FFF2-40B4-BE49-F238E27FC236}">
                <a16:creationId xmlns:a16="http://schemas.microsoft.com/office/drawing/2014/main" id="{D91D0EF6-730E-4BA3-A37E-6924BDE39861}"/>
              </a:ext>
            </a:extLst>
          </p:cNvPr>
          <p:cNvSpPr txBox="1"/>
          <p:nvPr/>
        </p:nvSpPr>
        <p:spPr>
          <a:xfrm>
            <a:off x="2151712" y="2974153"/>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1" name="Oval 30">
            <a:extLst>
              <a:ext uri="{FF2B5EF4-FFF2-40B4-BE49-F238E27FC236}">
                <a16:creationId xmlns:a16="http://schemas.microsoft.com/office/drawing/2014/main" id="{E1C2B71C-AC6B-489A-A2B7-247E796A184E}"/>
              </a:ext>
            </a:extLst>
          </p:cNvPr>
          <p:cNvSpPr/>
          <p:nvPr/>
        </p:nvSpPr>
        <p:spPr>
          <a:xfrm>
            <a:off x="882745" y="2679728"/>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TextBox 31">
            <a:extLst>
              <a:ext uri="{FF2B5EF4-FFF2-40B4-BE49-F238E27FC236}">
                <a16:creationId xmlns:a16="http://schemas.microsoft.com/office/drawing/2014/main" id="{1C4D2C97-F636-4CBE-AEC8-B3ADC89C9E29}"/>
              </a:ext>
            </a:extLst>
          </p:cNvPr>
          <p:cNvSpPr txBox="1"/>
          <p:nvPr/>
        </p:nvSpPr>
        <p:spPr>
          <a:xfrm>
            <a:off x="2178697" y="4205259"/>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3" name="TextBox 32">
            <a:extLst>
              <a:ext uri="{FF2B5EF4-FFF2-40B4-BE49-F238E27FC236}">
                <a16:creationId xmlns:a16="http://schemas.microsoft.com/office/drawing/2014/main" id="{0A6167EC-A3B4-4F59-AE39-18B15A64BAB3}"/>
              </a:ext>
            </a:extLst>
          </p:cNvPr>
          <p:cNvSpPr txBox="1"/>
          <p:nvPr/>
        </p:nvSpPr>
        <p:spPr>
          <a:xfrm>
            <a:off x="2178697" y="4666924"/>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4" name="Oval 33">
            <a:extLst>
              <a:ext uri="{FF2B5EF4-FFF2-40B4-BE49-F238E27FC236}">
                <a16:creationId xmlns:a16="http://schemas.microsoft.com/office/drawing/2014/main" id="{F72CBB85-5C6F-419B-88A6-44DA6B5E4C03}"/>
              </a:ext>
            </a:extLst>
          </p:cNvPr>
          <p:cNvSpPr/>
          <p:nvPr/>
        </p:nvSpPr>
        <p:spPr>
          <a:xfrm>
            <a:off x="909730" y="4372499"/>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TextBox 34">
            <a:extLst>
              <a:ext uri="{FF2B5EF4-FFF2-40B4-BE49-F238E27FC236}">
                <a16:creationId xmlns:a16="http://schemas.microsoft.com/office/drawing/2014/main" id="{865C6420-B1B3-4634-B536-2C831EE9BAA5}"/>
              </a:ext>
            </a:extLst>
          </p:cNvPr>
          <p:cNvSpPr txBox="1"/>
          <p:nvPr/>
        </p:nvSpPr>
        <p:spPr>
          <a:xfrm>
            <a:off x="7484157" y="922881"/>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6" name="TextBox 35">
            <a:extLst>
              <a:ext uri="{FF2B5EF4-FFF2-40B4-BE49-F238E27FC236}">
                <a16:creationId xmlns:a16="http://schemas.microsoft.com/office/drawing/2014/main" id="{0F3852FA-1AFA-4C54-A0D5-3BC4DBDC5A16}"/>
              </a:ext>
            </a:extLst>
          </p:cNvPr>
          <p:cNvSpPr txBox="1"/>
          <p:nvPr/>
        </p:nvSpPr>
        <p:spPr>
          <a:xfrm>
            <a:off x="7484157" y="1384546"/>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37" name="Oval 36">
            <a:extLst>
              <a:ext uri="{FF2B5EF4-FFF2-40B4-BE49-F238E27FC236}">
                <a16:creationId xmlns:a16="http://schemas.microsoft.com/office/drawing/2014/main" id="{F921E5FE-2D5D-4D0E-9D9C-EB41AA88D343}"/>
              </a:ext>
            </a:extLst>
          </p:cNvPr>
          <p:cNvSpPr/>
          <p:nvPr/>
        </p:nvSpPr>
        <p:spPr>
          <a:xfrm>
            <a:off x="6215190" y="1090121"/>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a:extLst>
              <a:ext uri="{FF2B5EF4-FFF2-40B4-BE49-F238E27FC236}">
                <a16:creationId xmlns:a16="http://schemas.microsoft.com/office/drawing/2014/main" id="{DB72DDA3-3CD5-4A66-936B-B33D369DD4EE}"/>
              </a:ext>
            </a:extLst>
          </p:cNvPr>
          <p:cNvSpPr txBox="1"/>
          <p:nvPr/>
        </p:nvSpPr>
        <p:spPr>
          <a:xfrm>
            <a:off x="7461838" y="2510488"/>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39" name="TextBox 38">
            <a:extLst>
              <a:ext uri="{FF2B5EF4-FFF2-40B4-BE49-F238E27FC236}">
                <a16:creationId xmlns:a16="http://schemas.microsoft.com/office/drawing/2014/main" id="{31BC5217-DC1E-4655-8360-ADC6215BFB72}"/>
              </a:ext>
            </a:extLst>
          </p:cNvPr>
          <p:cNvSpPr txBox="1"/>
          <p:nvPr/>
        </p:nvSpPr>
        <p:spPr>
          <a:xfrm>
            <a:off x="7461838" y="2972153"/>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40" name="Oval 39">
            <a:extLst>
              <a:ext uri="{FF2B5EF4-FFF2-40B4-BE49-F238E27FC236}">
                <a16:creationId xmlns:a16="http://schemas.microsoft.com/office/drawing/2014/main" id="{3D320855-77C8-4E16-A6C2-53386D8628B2}"/>
              </a:ext>
            </a:extLst>
          </p:cNvPr>
          <p:cNvSpPr/>
          <p:nvPr/>
        </p:nvSpPr>
        <p:spPr>
          <a:xfrm>
            <a:off x="6192871" y="2677728"/>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B2DBD330-1F8C-4C2C-9E73-EB657B73E5FE}"/>
              </a:ext>
            </a:extLst>
          </p:cNvPr>
          <p:cNvSpPr txBox="1"/>
          <p:nvPr/>
        </p:nvSpPr>
        <p:spPr>
          <a:xfrm>
            <a:off x="7490837" y="4201259"/>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42" name="TextBox 41">
            <a:extLst>
              <a:ext uri="{FF2B5EF4-FFF2-40B4-BE49-F238E27FC236}">
                <a16:creationId xmlns:a16="http://schemas.microsoft.com/office/drawing/2014/main" id="{5D1D603B-61A6-4A32-94F8-8D05D5836C6B}"/>
              </a:ext>
            </a:extLst>
          </p:cNvPr>
          <p:cNvSpPr txBox="1"/>
          <p:nvPr/>
        </p:nvSpPr>
        <p:spPr>
          <a:xfrm>
            <a:off x="7490837" y="4662924"/>
            <a:ext cx="3830217" cy="1231106"/>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a:t>
            </a:r>
          </a:p>
          <a:p>
            <a:r>
              <a:rPr lang="en-AU" dirty="0">
                <a:latin typeface="Calibri" panose="020F0502020204030204" pitchFamily="34" charset="0"/>
                <a:cs typeface="Calibri" panose="020F0502020204030204" pitchFamily="34" charset="0"/>
              </a:rPr>
              <a:t>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43" name="Oval 42">
            <a:extLst>
              <a:ext uri="{FF2B5EF4-FFF2-40B4-BE49-F238E27FC236}">
                <a16:creationId xmlns:a16="http://schemas.microsoft.com/office/drawing/2014/main" id="{2D8E6416-1BD9-48CF-9A74-0D5DA990C4BA}"/>
              </a:ext>
            </a:extLst>
          </p:cNvPr>
          <p:cNvSpPr/>
          <p:nvPr/>
        </p:nvSpPr>
        <p:spPr>
          <a:xfrm>
            <a:off x="6221870" y="4368499"/>
            <a:ext cx="1156996" cy="1156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Shape 2730">
            <a:extLst>
              <a:ext uri="{FF2B5EF4-FFF2-40B4-BE49-F238E27FC236}">
                <a16:creationId xmlns:a16="http://schemas.microsoft.com/office/drawing/2014/main" id="{70376A1D-3C93-41E6-B175-F0BD99693EC8}"/>
              </a:ext>
            </a:extLst>
          </p:cNvPr>
          <p:cNvSpPr/>
          <p:nvPr/>
        </p:nvSpPr>
        <p:spPr>
          <a:xfrm>
            <a:off x="6487431" y="1409958"/>
            <a:ext cx="612513" cy="609068"/>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6" name="Shape 2757">
            <a:extLst>
              <a:ext uri="{FF2B5EF4-FFF2-40B4-BE49-F238E27FC236}">
                <a16:creationId xmlns:a16="http://schemas.microsoft.com/office/drawing/2014/main" id="{BD6012F4-0F44-4105-B6FA-11604CE61855}"/>
              </a:ext>
            </a:extLst>
          </p:cNvPr>
          <p:cNvSpPr/>
          <p:nvPr/>
        </p:nvSpPr>
        <p:spPr>
          <a:xfrm>
            <a:off x="1192885" y="1351395"/>
            <a:ext cx="648213" cy="648218"/>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bg1"/>
          </a:solidFill>
          <a:ln w="12700">
            <a:noFill/>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7" name="Shape 2764">
            <a:extLst>
              <a:ext uri="{FF2B5EF4-FFF2-40B4-BE49-F238E27FC236}">
                <a16:creationId xmlns:a16="http://schemas.microsoft.com/office/drawing/2014/main" id="{E69AA505-BFE3-4AC5-8FFD-34CA7C6D66FD}"/>
              </a:ext>
            </a:extLst>
          </p:cNvPr>
          <p:cNvSpPr/>
          <p:nvPr/>
        </p:nvSpPr>
        <p:spPr>
          <a:xfrm>
            <a:off x="1177749" y="4741574"/>
            <a:ext cx="620957" cy="564507"/>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8" name="Shape 2775">
            <a:extLst>
              <a:ext uri="{FF2B5EF4-FFF2-40B4-BE49-F238E27FC236}">
                <a16:creationId xmlns:a16="http://schemas.microsoft.com/office/drawing/2014/main" id="{E1EA41A6-B8CE-4BB2-91D4-53D2D57920CA}"/>
              </a:ext>
            </a:extLst>
          </p:cNvPr>
          <p:cNvSpPr/>
          <p:nvPr/>
        </p:nvSpPr>
        <p:spPr>
          <a:xfrm>
            <a:off x="6417111" y="2979275"/>
            <a:ext cx="766514" cy="557466"/>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9" name="Shape 2779">
            <a:extLst>
              <a:ext uri="{FF2B5EF4-FFF2-40B4-BE49-F238E27FC236}">
                <a16:creationId xmlns:a16="http://schemas.microsoft.com/office/drawing/2014/main" id="{01FA0F3F-9445-4563-84A1-75A460BF0E1E}"/>
              </a:ext>
            </a:extLst>
          </p:cNvPr>
          <p:cNvSpPr/>
          <p:nvPr/>
        </p:nvSpPr>
        <p:spPr>
          <a:xfrm>
            <a:off x="1257031" y="2933699"/>
            <a:ext cx="469131" cy="64505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50" name="Shape 2787">
            <a:extLst>
              <a:ext uri="{FF2B5EF4-FFF2-40B4-BE49-F238E27FC236}">
                <a16:creationId xmlns:a16="http://schemas.microsoft.com/office/drawing/2014/main" id="{877F8684-333B-46E4-853B-2B898A87BE4C}"/>
              </a:ext>
            </a:extLst>
          </p:cNvPr>
          <p:cNvSpPr/>
          <p:nvPr/>
        </p:nvSpPr>
        <p:spPr>
          <a:xfrm>
            <a:off x="6457491" y="4587913"/>
            <a:ext cx="679231" cy="718168"/>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253672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DB8467-6846-46BA-B31F-8CCDEDBEE5F3}"/>
              </a:ext>
            </a:extLst>
          </p:cNvPr>
          <p:cNvSpPr txBox="1"/>
          <p:nvPr/>
        </p:nvSpPr>
        <p:spPr>
          <a:xfrm>
            <a:off x="1264297"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6" name="TextBox 5">
            <a:extLst>
              <a:ext uri="{FF2B5EF4-FFF2-40B4-BE49-F238E27FC236}">
                <a16:creationId xmlns:a16="http://schemas.microsoft.com/office/drawing/2014/main" id="{2D71620B-424B-46DE-AA3F-9EB64FA40F6A}"/>
              </a:ext>
            </a:extLst>
          </p:cNvPr>
          <p:cNvSpPr txBox="1"/>
          <p:nvPr/>
        </p:nvSpPr>
        <p:spPr>
          <a:xfrm>
            <a:off x="1067881" y="3441952"/>
            <a:ext cx="2920480"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11" name="TextBox 10">
            <a:extLst>
              <a:ext uri="{FF2B5EF4-FFF2-40B4-BE49-F238E27FC236}">
                <a16:creationId xmlns:a16="http://schemas.microsoft.com/office/drawing/2014/main" id="{A1FD0ACF-5685-4C8B-AE24-1D100D13AEEC}"/>
              </a:ext>
            </a:extLst>
          </p:cNvPr>
          <p:cNvSpPr txBox="1"/>
          <p:nvPr/>
        </p:nvSpPr>
        <p:spPr>
          <a:xfrm>
            <a:off x="261256" y="665843"/>
            <a:ext cx="2929812" cy="378446"/>
          </a:xfrm>
          <a:prstGeom prst="rect">
            <a:avLst/>
          </a:prstGeom>
          <a:noFill/>
        </p:spPr>
        <p:txBody>
          <a:bodyPr wrap="square" rtlCol="0">
            <a:spAutoFit/>
          </a:bodyPr>
          <a:lstStyle/>
          <a:p>
            <a:r>
              <a:rPr lang="en-AU" dirty="0">
                <a:solidFill>
                  <a:schemeClr val="accent4"/>
                </a:solidFill>
              </a:rPr>
              <a:t>Example layout 3</a:t>
            </a:r>
          </a:p>
        </p:txBody>
      </p:sp>
      <p:sp>
        <p:nvSpPr>
          <p:cNvPr id="2" name="TextBox 1">
            <a:extLst>
              <a:ext uri="{FF2B5EF4-FFF2-40B4-BE49-F238E27FC236}">
                <a16:creationId xmlns:a16="http://schemas.microsoft.com/office/drawing/2014/main" id="{EA6090EA-69D1-4165-847C-0407FB1B02DB}"/>
              </a:ext>
            </a:extLst>
          </p:cNvPr>
          <p:cNvSpPr txBox="1"/>
          <p:nvPr/>
        </p:nvSpPr>
        <p:spPr>
          <a:xfrm>
            <a:off x="1726162"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60%</a:t>
            </a:r>
          </a:p>
        </p:txBody>
      </p:sp>
      <p:sp>
        <p:nvSpPr>
          <p:cNvPr id="22" name="TextBox 21">
            <a:extLst>
              <a:ext uri="{FF2B5EF4-FFF2-40B4-BE49-F238E27FC236}">
                <a16:creationId xmlns:a16="http://schemas.microsoft.com/office/drawing/2014/main" id="{23F358B2-5D31-447F-9222-954EDF0E6587}"/>
              </a:ext>
            </a:extLst>
          </p:cNvPr>
          <p:cNvSpPr txBox="1"/>
          <p:nvPr/>
        </p:nvSpPr>
        <p:spPr>
          <a:xfrm>
            <a:off x="4850366"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23" name="TextBox 22">
            <a:extLst>
              <a:ext uri="{FF2B5EF4-FFF2-40B4-BE49-F238E27FC236}">
                <a16:creationId xmlns:a16="http://schemas.microsoft.com/office/drawing/2014/main" id="{E5F8C2AF-C043-4595-8514-9D35078DF310}"/>
              </a:ext>
            </a:extLst>
          </p:cNvPr>
          <p:cNvSpPr txBox="1"/>
          <p:nvPr/>
        </p:nvSpPr>
        <p:spPr>
          <a:xfrm>
            <a:off x="4682416" y="3429000"/>
            <a:ext cx="3108647"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24" name="TextBox 23">
            <a:extLst>
              <a:ext uri="{FF2B5EF4-FFF2-40B4-BE49-F238E27FC236}">
                <a16:creationId xmlns:a16="http://schemas.microsoft.com/office/drawing/2014/main" id="{EF5C1D5C-86B8-46CF-A74C-D48E9E8DFDC2}"/>
              </a:ext>
            </a:extLst>
          </p:cNvPr>
          <p:cNvSpPr txBox="1"/>
          <p:nvPr/>
        </p:nvSpPr>
        <p:spPr>
          <a:xfrm>
            <a:off x="5312231"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98%</a:t>
            </a:r>
          </a:p>
        </p:txBody>
      </p:sp>
      <p:sp>
        <p:nvSpPr>
          <p:cNvPr id="25" name="TextBox 24">
            <a:extLst>
              <a:ext uri="{FF2B5EF4-FFF2-40B4-BE49-F238E27FC236}">
                <a16:creationId xmlns:a16="http://schemas.microsoft.com/office/drawing/2014/main" id="{CC97A166-ED5C-43D4-9B0F-EE41F02DC90E}"/>
              </a:ext>
            </a:extLst>
          </p:cNvPr>
          <p:cNvSpPr txBox="1"/>
          <p:nvPr/>
        </p:nvSpPr>
        <p:spPr>
          <a:xfrm>
            <a:off x="8479970" y="3012944"/>
            <a:ext cx="2491273" cy="461665"/>
          </a:xfrm>
          <a:prstGeom prst="rect">
            <a:avLst/>
          </a:prstGeom>
          <a:noFill/>
        </p:spPr>
        <p:txBody>
          <a:bodyPr wrap="square" rtlCol="0">
            <a:spAutoFit/>
          </a:bodyPr>
          <a:lstStyle/>
          <a:p>
            <a:r>
              <a:rPr lang="en-AU" sz="2400" dirty="0">
                <a:solidFill>
                  <a:schemeClr val="tx2"/>
                </a:solidFill>
                <a:latin typeface="Calibri" panose="020F0502020204030204" pitchFamily="34" charset="0"/>
                <a:cs typeface="Calibri" panose="020F0502020204030204" pitchFamily="34" charset="0"/>
              </a:rPr>
              <a:t>PUT A TITLE HERE</a:t>
            </a:r>
          </a:p>
        </p:txBody>
      </p:sp>
      <p:sp>
        <p:nvSpPr>
          <p:cNvPr id="26" name="TextBox 25">
            <a:extLst>
              <a:ext uri="{FF2B5EF4-FFF2-40B4-BE49-F238E27FC236}">
                <a16:creationId xmlns:a16="http://schemas.microsoft.com/office/drawing/2014/main" id="{253495C4-0518-4D53-91E4-34BC6AB68F28}"/>
              </a:ext>
            </a:extLst>
          </p:cNvPr>
          <p:cNvSpPr txBox="1"/>
          <p:nvPr/>
        </p:nvSpPr>
        <p:spPr>
          <a:xfrm>
            <a:off x="8324463" y="3418625"/>
            <a:ext cx="3073356" cy="2339102"/>
          </a:xfrm>
          <a:prstGeom prst="rect">
            <a:avLst/>
          </a:prstGeom>
          <a:noFill/>
        </p:spPr>
        <p:txBody>
          <a:bodyPr wrap="square" rtlCol="0">
            <a:spAutoFit/>
          </a:bodyPr>
          <a:lstStyle/>
          <a:p>
            <a:r>
              <a:rPr lang="en-AU" dirty="0">
                <a:latin typeface="Calibri" panose="020F0502020204030204" pitchFamily="34" charset="0"/>
                <a:cs typeface="Calibri" panose="020F0502020204030204" pitchFamily="34" charset="0"/>
              </a:rPr>
              <a:t>Place some explanatory text here, remembering to use a minimum 18pt Calibri font. Lorem ipsum </a:t>
            </a:r>
            <a:r>
              <a:rPr lang="en-AU" dirty="0" err="1">
                <a:latin typeface="Calibri" panose="020F0502020204030204" pitchFamily="34" charset="0"/>
                <a:cs typeface="Calibri" panose="020F0502020204030204" pitchFamily="34" charset="0"/>
              </a:rPr>
              <a:t>dolor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sitet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elit</a:t>
            </a:r>
            <a:r>
              <a:rPr lang="en-AU" dirty="0">
                <a:latin typeface="Calibri" panose="020F0502020204030204" pitchFamily="34" charset="0"/>
                <a:cs typeface="Calibri" panose="020F0502020204030204" pitchFamily="34" charset="0"/>
              </a:rPr>
              <a:t>, sed do </a:t>
            </a:r>
            <a:r>
              <a:rPr lang="en-AU" dirty="0" err="1">
                <a:latin typeface="Calibri" panose="020F0502020204030204" pitchFamily="34" charset="0"/>
                <a:cs typeface="Calibri" panose="020F0502020204030204" pitchFamily="34" charset="0"/>
              </a:rPr>
              <a:t>eiusmod</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tempor</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incididunt</a:t>
            </a:r>
            <a:r>
              <a:rPr lang="en-AU" dirty="0">
                <a:latin typeface="Calibri" panose="020F0502020204030204" pitchFamily="34" charset="0"/>
                <a:cs typeface="Calibri" panose="020F0502020204030204" pitchFamily="34" charset="0"/>
              </a:rPr>
              <a:t> </a:t>
            </a:r>
            <a:r>
              <a:rPr lang="en-AU" dirty="0" err="1">
                <a:latin typeface="Calibri" panose="020F0502020204030204" pitchFamily="34" charset="0"/>
                <a:cs typeface="Calibri" panose="020F0502020204030204" pitchFamily="34" charset="0"/>
              </a:rPr>
              <a:t>ut</a:t>
            </a:r>
            <a:r>
              <a:rPr lang="en-AU" dirty="0">
                <a:latin typeface="Calibri" panose="020F0502020204030204" pitchFamily="34" charset="0"/>
                <a:cs typeface="Calibri" panose="020F0502020204030204" pitchFamily="34" charset="0"/>
              </a:rPr>
              <a:t> labore et dolore magna </a:t>
            </a:r>
            <a:r>
              <a:rPr lang="en-AU" dirty="0" err="1">
                <a:latin typeface="Calibri" panose="020F0502020204030204" pitchFamily="34" charset="0"/>
                <a:cs typeface="Calibri" panose="020F0502020204030204" pitchFamily="34" charset="0"/>
              </a:rPr>
              <a:t>aliqua</a:t>
            </a:r>
            <a:r>
              <a:rPr lang="en-AU"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a:p>
            <a:endParaRPr lang="en-AU" sz="2000" dirty="0"/>
          </a:p>
        </p:txBody>
      </p:sp>
      <p:sp>
        <p:nvSpPr>
          <p:cNvPr id="27" name="TextBox 26">
            <a:extLst>
              <a:ext uri="{FF2B5EF4-FFF2-40B4-BE49-F238E27FC236}">
                <a16:creationId xmlns:a16="http://schemas.microsoft.com/office/drawing/2014/main" id="{75ADD1A4-6D98-466A-9CF0-3EF34AD3A743}"/>
              </a:ext>
            </a:extLst>
          </p:cNvPr>
          <p:cNvSpPr txBox="1"/>
          <p:nvPr/>
        </p:nvSpPr>
        <p:spPr>
          <a:xfrm>
            <a:off x="8941835" y="2263729"/>
            <a:ext cx="1679510" cy="923330"/>
          </a:xfrm>
          <a:prstGeom prst="rect">
            <a:avLst/>
          </a:prstGeom>
          <a:noFill/>
        </p:spPr>
        <p:txBody>
          <a:bodyPr wrap="square" rtlCol="0">
            <a:spAutoFit/>
          </a:bodyPr>
          <a:lstStyle/>
          <a:p>
            <a:r>
              <a:rPr lang="en-AU" sz="5400" dirty="0">
                <a:latin typeface="Calibri" panose="020F0502020204030204" pitchFamily="34" charset="0"/>
                <a:cs typeface="Calibri" panose="020F0502020204030204" pitchFamily="34" charset="0"/>
              </a:rPr>
              <a:t>75%</a:t>
            </a:r>
          </a:p>
        </p:txBody>
      </p:sp>
      <p:sp>
        <p:nvSpPr>
          <p:cNvPr id="28" name="Shape 2778">
            <a:extLst>
              <a:ext uri="{FF2B5EF4-FFF2-40B4-BE49-F238E27FC236}">
                <a16:creationId xmlns:a16="http://schemas.microsoft.com/office/drawing/2014/main" id="{EE9377AD-B287-4901-A10A-0C3097A7ECAB}"/>
              </a:ext>
            </a:extLst>
          </p:cNvPr>
          <p:cNvSpPr/>
          <p:nvPr/>
        </p:nvSpPr>
        <p:spPr>
          <a:xfrm>
            <a:off x="9163066" y="1307070"/>
            <a:ext cx="885818" cy="885818"/>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accent3">
              <a:lumMod val="60000"/>
              <a:lumOff val="4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Shape 2749">
            <a:extLst>
              <a:ext uri="{FF2B5EF4-FFF2-40B4-BE49-F238E27FC236}">
                <a16:creationId xmlns:a16="http://schemas.microsoft.com/office/drawing/2014/main" id="{6911D60A-690A-44A0-9E8C-B53A000B824B}"/>
              </a:ext>
            </a:extLst>
          </p:cNvPr>
          <p:cNvSpPr/>
          <p:nvPr/>
        </p:nvSpPr>
        <p:spPr>
          <a:xfrm>
            <a:off x="5695864" y="1301991"/>
            <a:ext cx="566934" cy="890897"/>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accent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2588">
            <a:extLst>
              <a:ext uri="{FF2B5EF4-FFF2-40B4-BE49-F238E27FC236}">
                <a16:creationId xmlns:a16="http://schemas.microsoft.com/office/drawing/2014/main" id="{839A3F3D-97AD-448E-BEDF-91927EDC5154}"/>
              </a:ext>
            </a:extLst>
          </p:cNvPr>
          <p:cNvSpPr/>
          <p:nvPr/>
        </p:nvSpPr>
        <p:spPr>
          <a:xfrm>
            <a:off x="2120085" y="1578763"/>
            <a:ext cx="675512" cy="614125"/>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lumMod val="60000"/>
              <a:lumOff val="40000"/>
            </a:schemeClr>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1595865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FD0ACF-5685-4C8B-AE24-1D100D13AEEC}"/>
              </a:ext>
            </a:extLst>
          </p:cNvPr>
          <p:cNvSpPr txBox="1"/>
          <p:nvPr/>
        </p:nvSpPr>
        <p:spPr>
          <a:xfrm>
            <a:off x="261256" y="665843"/>
            <a:ext cx="2929812" cy="378446"/>
          </a:xfrm>
          <a:prstGeom prst="rect">
            <a:avLst/>
          </a:prstGeom>
          <a:noFill/>
        </p:spPr>
        <p:txBody>
          <a:bodyPr wrap="square" rtlCol="0">
            <a:spAutoFit/>
          </a:bodyPr>
          <a:lstStyle/>
          <a:p>
            <a:r>
              <a:rPr lang="en-AU" dirty="0">
                <a:solidFill>
                  <a:schemeClr val="accent4"/>
                </a:solidFill>
              </a:rPr>
              <a:t>Example layout 4</a:t>
            </a:r>
          </a:p>
        </p:txBody>
      </p:sp>
      <p:sp>
        <p:nvSpPr>
          <p:cNvPr id="3" name="Title 2">
            <a:extLst>
              <a:ext uri="{FF2B5EF4-FFF2-40B4-BE49-F238E27FC236}">
                <a16:creationId xmlns:a16="http://schemas.microsoft.com/office/drawing/2014/main" id="{66BE0955-9D82-4301-BA62-8C7FA5F8DC4A}"/>
              </a:ext>
            </a:extLst>
          </p:cNvPr>
          <p:cNvSpPr>
            <a:spLocks noGrp="1"/>
          </p:cNvSpPr>
          <p:nvPr>
            <p:ph type="title"/>
          </p:nvPr>
        </p:nvSpPr>
        <p:spPr/>
        <p:txBody>
          <a:bodyPr/>
          <a:lstStyle/>
          <a:p>
            <a:endParaRPr lang="en-AU" dirty="0"/>
          </a:p>
        </p:txBody>
      </p:sp>
      <p:sp>
        <p:nvSpPr>
          <p:cNvPr id="4" name="Text Placeholder 3">
            <a:extLst>
              <a:ext uri="{FF2B5EF4-FFF2-40B4-BE49-F238E27FC236}">
                <a16:creationId xmlns:a16="http://schemas.microsoft.com/office/drawing/2014/main" id="{1B967EC1-F045-41A4-A89F-1BB5C3F5BEDB}"/>
              </a:ext>
            </a:extLst>
          </p:cNvPr>
          <p:cNvSpPr>
            <a:spLocks noGrp="1"/>
          </p:cNvSpPr>
          <p:nvPr>
            <p:ph type="body" sz="quarter" idx="11"/>
          </p:nvPr>
        </p:nvSpPr>
        <p:spPr>
          <a:xfrm>
            <a:off x="1838261" y="2188191"/>
            <a:ext cx="7893050" cy="2840037"/>
          </a:xfrm>
        </p:spPr>
        <p:txBody>
          <a:bodyPr>
            <a:normAutofit lnSpcReduction="10000"/>
          </a:bodyPr>
          <a:lstStyle/>
          <a:p>
            <a:r>
              <a:rPr lang="en-AU" sz="2400" dirty="0">
                <a:latin typeface="Calibri" panose="020F0502020204030204" pitchFamily="34" charset="0"/>
                <a:cs typeface="Calibri" panose="020F0502020204030204" pitchFamily="34" charset="0"/>
              </a:rPr>
              <a:t>Place some explanatory text here, remembering to use a minimum 18pt Calibri font.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Lorem ipsum </a:t>
            </a:r>
            <a:r>
              <a:rPr lang="en-AU" sz="2400" dirty="0" err="1">
                <a:latin typeface="Calibri" panose="020F0502020204030204" pitchFamily="34" charset="0"/>
                <a:cs typeface="Calibri" panose="020F0502020204030204" pitchFamily="34" charset="0"/>
              </a:rPr>
              <a:t>dolor</a:t>
            </a:r>
            <a:r>
              <a:rPr lang="en-AU" sz="2400" dirty="0">
                <a:latin typeface="Calibri" panose="020F0502020204030204" pitchFamily="34" charset="0"/>
                <a:cs typeface="Calibri" panose="020F0502020204030204" pitchFamily="34" charset="0"/>
              </a:rPr>
              <a:t> sit </a:t>
            </a:r>
            <a:r>
              <a:rPr lang="en-AU" sz="2400" dirty="0" err="1">
                <a:latin typeface="Calibri" panose="020F0502020204030204" pitchFamily="34" charset="0"/>
                <a:cs typeface="Calibri" panose="020F0502020204030204" pitchFamily="34" charset="0"/>
              </a:rPr>
              <a:t>amet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consectetur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adipiscing</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elit</a:t>
            </a:r>
            <a:r>
              <a:rPr lang="en-AU" sz="2400" dirty="0">
                <a:latin typeface="Calibri" panose="020F0502020204030204" pitchFamily="34" charset="0"/>
                <a:cs typeface="Calibri" panose="020F0502020204030204" pitchFamily="34" charset="0"/>
              </a:rPr>
              <a:t>, sed do </a:t>
            </a:r>
            <a:r>
              <a:rPr lang="en-AU" sz="2400" dirty="0" err="1">
                <a:latin typeface="Calibri" panose="020F0502020204030204" pitchFamily="34" charset="0"/>
                <a:cs typeface="Calibri" panose="020F0502020204030204" pitchFamily="34" charset="0"/>
              </a:rPr>
              <a:t>eiusmod</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tempor</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incididunt</a:t>
            </a:r>
            <a:r>
              <a:rPr lang="en-AU" sz="2400" dirty="0">
                <a:latin typeface="Calibri" panose="020F0502020204030204" pitchFamily="34" charset="0"/>
                <a:cs typeface="Calibri" panose="020F0502020204030204" pitchFamily="34" charset="0"/>
              </a:rPr>
              <a:t> </a:t>
            </a:r>
            <a:r>
              <a:rPr lang="en-AU" sz="2400" dirty="0" err="1">
                <a:latin typeface="Calibri" panose="020F0502020204030204" pitchFamily="34" charset="0"/>
                <a:cs typeface="Calibri" panose="020F0502020204030204" pitchFamily="34" charset="0"/>
              </a:rPr>
              <a:t>ut</a:t>
            </a:r>
            <a:r>
              <a:rPr lang="en-AU" sz="2400" dirty="0">
                <a:latin typeface="Calibri" panose="020F0502020204030204" pitchFamily="34" charset="0"/>
                <a:cs typeface="Calibri" panose="020F0502020204030204" pitchFamily="34" charset="0"/>
              </a:rPr>
              <a:t> labore et dolore magna </a:t>
            </a:r>
            <a:r>
              <a:rPr lang="en-AU" sz="2400" dirty="0" err="1">
                <a:latin typeface="Calibri" panose="020F0502020204030204" pitchFamily="34" charset="0"/>
                <a:cs typeface="Calibri" panose="020F0502020204030204" pitchFamily="34" charset="0"/>
              </a:rPr>
              <a:t>aliqua</a:t>
            </a:r>
            <a:r>
              <a:rPr lang="en-AU" sz="2400" dirty="0">
                <a:latin typeface="Calibri" panose="020F0502020204030204" pitchFamily="34" charset="0"/>
                <a:cs typeface="Calibri" panose="020F0502020204030204" pitchFamily="34" charset="0"/>
              </a:rPr>
              <a:t>. So there.</a:t>
            </a:r>
            <a:endParaRPr lang="en-AU" sz="2400" dirty="0"/>
          </a:p>
        </p:txBody>
      </p:sp>
      <p:sp>
        <p:nvSpPr>
          <p:cNvPr id="17" name="Shape 2622">
            <a:extLst>
              <a:ext uri="{FF2B5EF4-FFF2-40B4-BE49-F238E27FC236}">
                <a16:creationId xmlns:a16="http://schemas.microsoft.com/office/drawing/2014/main" id="{9C130427-B57C-46F1-9931-FC47413E1AB9}"/>
              </a:ext>
            </a:extLst>
          </p:cNvPr>
          <p:cNvSpPr/>
          <p:nvPr/>
        </p:nvSpPr>
        <p:spPr>
          <a:xfrm>
            <a:off x="10353739" y="1764802"/>
            <a:ext cx="932430" cy="93243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accent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Tree>
    <p:extLst>
      <p:ext uri="{BB962C8B-B14F-4D97-AF65-F5344CB8AC3E}">
        <p14:creationId xmlns:p14="http://schemas.microsoft.com/office/powerpoint/2010/main" val="35463899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7B2gruBX"/>
  <p:tag name="ARTICULATE_DESIGN_ID_1_OFFICE THEME" val="NCzMltkr"/>
  <p:tag name="ARTICULATE_DESIGN_ID_2_OFFICE THEME" val="1z5HsP12"/>
  <p:tag name="ARTICULATE_DESIGN_ID_UNEP LEARNING LAYOUTS" val="tk25vMLz"/>
  <p:tag name="ARTICULATE_DESIGN_ID_UNEP CORPORATE LAYOUTS" val="sbg4jBle"/>
  <p:tag name="ARTICULATE_DESIGN_ID_UNEP TITLE LAYOUTS" val="akycNyk7"/>
  <p:tag name="ARTICULATE_PROJECT_OPEN" val="0"/>
  <p:tag name="ARTICULATE_SLIDE_COUNT" val="1"/>
  <p:tag name="ARTICULATE_DESIGN_ID_1_UNEP CORPORATE - PLAIN TITLE" val="xkddL1oO"/>
  <p:tag name="ARTICULATE_DESIGN_ID_UNEP CORPORATE - IMAGE TITLE" val="tafKNxC0"/>
  <p:tag name="ARTICULATE_DESIGN_ID_UNEP CORPORATE - PLAIN TITLE" val="pq2BJFf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EP Corporate - Plain Title">
  <a:themeElements>
    <a:clrScheme name="Custom 12">
      <a:dk1>
        <a:srgbClr val="000000"/>
      </a:dk1>
      <a:lt1>
        <a:srgbClr val="FFFFFF"/>
      </a:lt1>
      <a:dk2>
        <a:srgbClr val="0031A7"/>
      </a:dk2>
      <a:lt2>
        <a:srgbClr val="E6EAF6"/>
      </a:lt2>
      <a:accent1>
        <a:srgbClr val="0076AF"/>
      </a:accent1>
      <a:accent2>
        <a:srgbClr val="85BE00"/>
      </a:accent2>
      <a:accent3>
        <a:srgbClr val="008CD4"/>
      </a:accent3>
      <a:accent4>
        <a:srgbClr val="CE0060"/>
      </a:accent4>
      <a:accent5>
        <a:srgbClr val="50037F"/>
      </a:accent5>
      <a:accent6>
        <a:srgbClr val="00A4A7"/>
      </a:accent6>
      <a:hlink>
        <a:srgbClr val="0077CD"/>
      </a:hlink>
      <a:folHlink>
        <a:srgbClr val="50037F"/>
      </a:folHlink>
    </a:clrScheme>
    <a:fontScheme name="UNEP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EP PowerPoint June2021" id="{9D5A5743-D74F-324D-8165-7C18DC93EB24}" vid="{86B49BA6-A4D5-9241-A7E1-95AD04CEF9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3808</TotalTime>
  <Words>777</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Gill Sans</vt:lpstr>
      <vt:lpstr>UNEP Corporate - Plain Title</vt:lpstr>
      <vt:lpstr>PowerPoint Presentation</vt:lpstr>
      <vt:lpstr>Instructions when building your PowerPoint</vt:lpstr>
      <vt:lpstr>Selection of icons</vt:lpstr>
      <vt:lpstr>PowerPoint Presentation</vt:lpstr>
      <vt:lpstr>Click to add title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Carruthers</dc:creator>
  <cp:lastModifiedBy>Andrea Stockton</cp:lastModifiedBy>
  <cp:revision>78</cp:revision>
  <cp:lastPrinted>2018-03-19T02:58:38Z</cp:lastPrinted>
  <dcterms:created xsi:type="dcterms:W3CDTF">2018-02-07T00:07:09Z</dcterms:created>
  <dcterms:modified xsi:type="dcterms:W3CDTF">2024-02-02T01:07:10Z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BCB0766A-4FF8-4F77-98DC-904D78F8BFDC</vt:lpwstr>
  </property>
  <property fmtid="{D5CDD505-2E9C-101B-9397-08002B2CF9AE}" pid="3" name="ArticulatePath">
    <vt:lpwstr>UNEP-Powerpoint-Trainer</vt:lpwstr>
  </property>
</Properties>
</file>